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11">
  <p:sldMasterIdLst>
    <p:sldMasterId id="2147483854" r:id="rId1"/>
    <p:sldMasterId id="2147483866" r:id="rId2"/>
    <p:sldMasterId id="2147483926" r:id="rId3"/>
    <p:sldMasterId id="2147484885" r:id="rId4"/>
    <p:sldMasterId id="2147484897" r:id="rId5"/>
    <p:sldMasterId id="2147484923" r:id="rId6"/>
  </p:sldMasterIdLst>
  <p:notesMasterIdLst>
    <p:notesMasterId r:id="rId13"/>
  </p:notesMasterIdLst>
  <p:handoutMasterIdLst>
    <p:handoutMasterId r:id="rId14"/>
  </p:handoutMasterIdLst>
  <p:sldIdLst>
    <p:sldId id="1315" r:id="rId7"/>
    <p:sldId id="1323" r:id="rId8"/>
    <p:sldId id="1137" r:id="rId9"/>
    <p:sldId id="1352" r:id="rId10"/>
    <p:sldId id="1125" r:id="rId11"/>
    <p:sldId id="1353" r:id="rId12"/>
  </p:sldIdLst>
  <p:sldSz cx="9144000" cy="6858000" type="screen4x3"/>
  <p:notesSz cx="6669088" cy="98202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3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C0040"/>
    <a:srgbClr val="FFCC99"/>
    <a:srgbClr val="0000FF"/>
    <a:srgbClr val="663300"/>
    <a:srgbClr val="CC0000"/>
    <a:srgbClr val="618FFD"/>
    <a:srgbClr val="5F5F5F"/>
    <a:srgbClr val="6699FF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 varScale="1">
        <p:scale>
          <a:sx n="126" d="100"/>
          <a:sy n="126" d="100"/>
        </p:scale>
        <p:origin x="738" y="114"/>
      </p:cViewPr>
      <p:guideLst>
        <p:guide orient="horz" pos="1298"/>
        <p:guide pos="292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3354" y="-84"/>
      </p:cViewPr>
      <p:guideLst>
        <p:guide orient="horz" pos="3093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8908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329738"/>
            <a:ext cx="2890838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29738"/>
            <a:ext cx="2890838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fld id="{F0673AE8-69A7-4DAC-9CD9-ACDF7A0C9F4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56016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8908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29738"/>
            <a:ext cx="2890838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29738"/>
            <a:ext cx="2890838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fld id="{4A2BB665-441E-4D07-8648-E2AD2ADAE1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64075"/>
            <a:ext cx="48895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Klicken Sie, um die Formate des Vorlagentextes zu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12903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2650" y="739775"/>
            <a:ext cx="4902200" cy="3678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289605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0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760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760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760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760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264" algn="l" defTabSz="9137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116" algn="l" defTabSz="9137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968" algn="l" defTabSz="9137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820" algn="l" defTabSz="9137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79150" y="9329261"/>
            <a:ext cx="2889938" cy="4910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F60F6CB-0F3C-4704-A7D3-D3E993EAF691}" type="slidenum">
              <a:rPr lang="de-DE" altLang="de-DE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2" y="4664631"/>
            <a:ext cx="4890665" cy="19606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16" indent="-285737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47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26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305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83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62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41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020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E594D7D-5E9B-448C-9654-DE97559F080A}" type="slidenum">
              <a:rPr lang="de-DE" altLang="de-D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88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1063" y="736600"/>
            <a:ext cx="4908550" cy="3683000"/>
          </a:xfrm>
          <a:ln/>
        </p:spPr>
      </p:sp>
      <p:sp>
        <p:nvSpPr>
          <p:cNvPr id="18842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/>
          <a:lstStyle/>
          <a:p>
            <a:pPr defTabSz="927057"/>
            <a:endParaRPr lang="en-US" altLang="de-DE" dirty="0" smtClean="0"/>
          </a:p>
        </p:txBody>
      </p:sp>
      <p:sp>
        <p:nvSpPr>
          <p:cNvPr id="188421" name="Slide Number Placeholder 3"/>
          <p:cNvSpPr txBox="1">
            <a:spLocks noGrp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b"/>
          <a:lstStyle>
            <a:lvl1pPr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830F88-0157-4E5C-9F3A-40DA6EC82EFA}" type="slidenum">
              <a:rPr lang="en-US" altLang="de-DE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de-DE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449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16" indent="-285737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47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26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305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83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62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41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020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E594D7D-5E9B-448C-9654-DE97559F080A}" type="slidenum">
              <a:rPr lang="de-DE" altLang="de-D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88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1063" y="736600"/>
            <a:ext cx="4908550" cy="3683000"/>
          </a:xfrm>
          <a:ln/>
        </p:spPr>
      </p:sp>
      <p:sp>
        <p:nvSpPr>
          <p:cNvPr id="18842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/>
          <a:lstStyle/>
          <a:p>
            <a:pPr defTabSz="927057"/>
            <a:endParaRPr lang="en-US" altLang="de-DE" dirty="0" smtClean="0">
              <a:solidFill>
                <a:srgbClr val="FF0000"/>
              </a:solidFill>
            </a:endParaRPr>
          </a:p>
          <a:p>
            <a:pPr defTabSz="927057"/>
            <a:endParaRPr lang="en-US" altLang="de-DE" dirty="0" smtClean="0">
              <a:solidFill>
                <a:srgbClr val="FF0000"/>
              </a:solidFill>
            </a:endParaRPr>
          </a:p>
          <a:p>
            <a:pPr defTabSz="927057"/>
            <a:endParaRPr lang="en-US" altLang="de-DE" dirty="0" smtClean="0"/>
          </a:p>
        </p:txBody>
      </p:sp>
      <p:sp>
        <p:nvSpPr>
          <p:cNvPr id="188421" name="Slide Number Placeholder 3"/>
          <p:cNvSpPr txBox="1">
            <a:spLocks noGrp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b"/>
          <a:lstStyle>
            <a:lvl1pPr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830F88-0157-4E5C-9F3A-40DA6EC82EFA}" type="slidenum">
              <a:rPr lang="en-US" altLang="de-DE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de-DE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16" indent="-285737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47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26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305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83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62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41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020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E594D7D-5E9B-448C-9654-DE97559F080A}" type="slidenum">
              <a:rPr lang="de-DE" altLang="de-D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88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1063" y="736600"/>
            <a:ext cx="4908550" cy="3683000"/>
          </a:xfrm>
          <a:ln/>
        </p:spPr>
      </p:sp>
      <p:sp>
        <p:nvSpPr>
          <p:cNvPr id="18842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/>
          <a:lstStyle/>
          <a:p>
            <a:pPr defTabSz="927057"/>
            <a:endParaRPr lang="en-US" altLang="de-DE" dirty="0" smtClean="0"/>
          </a:p>
          <a:p>
            <a:pPr defTabSz="927057"/>
            <a:endParaRPr lang="en-US" altLang="de-DE" dirty="0" smtClean="0">
              <a:solidFill>
                <a:srgbClr val="FF0000"/>
              </a:solidFill>
            </a:endParaRPr>
          </a:p>
          <a:p>
            <a:pPr defTabSz="927057"/>
            <a:endParaRPr lang="en-US" altLang="de-DE" dirty="0" smtClean="0">
              <a:solidFill>
                <a:srgbClr val="FF0000"/>
              </a:solidFill>
            </a:endParaRPr>
          </a:p>
          <a:p>
            <a:pPr defTabSz="927057"/>
            <a:endParaRPr lang="en-US" altLang="de-DE" dirty="0" smtClean="0"/>
          </a:p>
        </p:txBody>
      </p:sp>
      <p:sp>
        <p:nvSpPr>
          <p:cNvPr id="188421" name="Slide Number Placeholder 3"/>
          <p:cNvSpPr txBox="1">
            <a:spLocks noGrp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b"/>
          <a:lstStyle>
            <a:lvl1pPr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830F88-0157-4E5C-9F3A-40DA6EC82EFA}" type="slidenum">
              <a:rPr lang="en-US" altLang="de-DE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de-DE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4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16" indent="-285737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47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26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305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83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62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41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020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E594D7D-5E9B-448C-9654-DE97559F080A}" type="slidenum">
              <a:rPr lang="de-DE" altLang="de-D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88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1063" y="736600"/>
            <a:ext cx="4908550" cy="3683000"/>
          </a:xfrm>
          <a:ln/>
        </p:spPr>
      </p:sp>
      <p:sp>
        <p:nvSpPr>
          <p:cNvPr id="18842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/>
          <a:lstStyle/>
          <a:p>
            <a:pPr defTabSz="927057"/>
            <a:endParaRPr lang="en-US" altLang="de-DE" dirty="0" smtClean="0"/>
          </a:p>
        </p:txBody>
      </p:sp>
      <p:sp>
        <p:nvSpPr>
          <p:cNvPr id="188421" name="Slide Number Placeholder 3"/>
          <p:cNvSpPr txBox="1">
            <a:spLocks noGrp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b"/>
          <a:lstStyle>
            <a:lvl1pPr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830F88-0157-4E5C-9F3A-40DA6EC82EFA}" type="slidenum">
              <a:rPr lang="en-US" altLang="de-DE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de-DE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16" indent="-285737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47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26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305" indent="-228589" defTabSz="7619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83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62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41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020" indent="-228589" defTabSz="7619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E594D7D-5E9B-448C-9654-DE97559F080A}" type="slidenum">
              <a:rPr lang="de-DE" altLang="de-D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88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1063" y="736600"/>
            <a:ext cx="4908550" cy="3683000"/>
          </a:xfrm>
          <a:ln/>
        </p:spPr>
      </p:sp>
      <p:sp>
        <p:nvSpPr>
          <p:cNvPr id="18842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/>
          <a:lstStyle/>
          <a:p>
            <a:pPr defTabSz="927057"/>
            <a:endParaRPr lang="en-US" altLang="de-DE" dirty="0" smtClean="0">
              <a:solidFill>
                <a:srgbClr val="FF0000"/>
              </a:solidFill>
            </a:endParaRPr>
          </a:p>
          <a:p>
            <a:pPr defTabSz="927057"/>
            <a:endParaRPr lang="en-US" altLang="de-DE" dirty="0" smtClean="0">
              <a:solidFill>
                <a:srgbClr val="FF0000"/>
              </a:solidFill>
            </a:endParaRPr>
          </a:p>
          <a:p>
            <a:pPr defTabSz="927057"/>
            <a:endParaRPr lang="en-US" altLang="de-DE" dirty="0" smtClean="0"/>
          </a:p>
        </p:txBody>
      </p:sp>
      <p:sp>
        <p:nvSpPr>
          <p:cNvPr id="188421" name="Slide Number Placeholder 3"/>
          <p:cNvSpPr txBox="1">
            <a:spLocks noGrp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b"/>
          <a:lstStyle>
            <a:lvl1pPr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17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17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830F88-0157-4E5C-9F3A-40DA6EC82EFA}" type="slidenum">
              <a:rPr lang="en-US" altLang="de-DE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de-DE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99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52" indent="0" algn="ctr">
              <a:buNone/>
              <a:defRPr/>
            </a:lvl2pPr>
            <a:lvl3pPr marL="913704" indent="0" algn="ctr">
              <a:buNone/>
              <a:defRPr/>
            </a:lvl3pPr>
            <a:lvl4pPr marL="1370558" indent="0" algn="ctr">
              <a:buNone/>
              <a:defRPr/>
            </a:lvl4pPr>
            <a:lvl5pPr marL="1827412" indent="0" algn="ctr">
              <a:buNone/>
              <a:defRPr/>
            </a:lvl5pPr>
            <a:lvl6pPr marL="2284264" indent="0" algn="ctr">
              <a:buNone/>
              <a:defRPr/>
            </a:lvl6pPr>
            <a:lvl7pPr marL="2741116" indent="0" algn="ctr">
              <a:buNone/>
              <a:defRPr/>
            </a:lvl7pPr>
            <a:lvl8pPr marL="3197968" indent="0" algn="ctr">
              <a:buNone/>
              <a:defRPr/>
            </a:lvl8pPr>
            <a:lvl9pPr marL="365482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05765FB-BB7B-4880-B8C6-33A2F48FC6F5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DCCC23C5-BA8E-4FE3-809F-9FEBDC9147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387522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ADCAE32-3DA1-4AA5-BB1F-A90E84C3288B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D6C34295-4B6A-4F9A-BD25-39E10A55DE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279944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686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6864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4EC95D0-AF28-4569-931F-E37AADF8EAF5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7589E7E1-AE45-46E9-86A3-BE8BF38622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074397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52" indent="0" algn="ctr">
              <a:buNone/>
              <a:defRPr/>
            </a:lvl2pPr>
            <a:lvl3pPr marL="913704" indent="0" algn="ctr">
              <a:buNone/>
              <a:defRPr/>
            </a:lvl3pPr>
            <a:lvl4pPr marL="1370558" indent="0" algn="ctr">
              <a:buNone/>
              <a:defRPr/>
            </a:lvl4pPr>
            <a:lvl5pPr marL="1827412" indent="0" algn="ctr">
              <a:buNone/>
              <a:defRPr/>
            </a:lvl5pPr>
            <a:lvl6pPr marL="2284264" indent="0" algn="ctr">
              <a:buNone/>
              <a:defRPr/>
            </a:lvl6pPr>
            <a:lvl7pPr marL="2741116" indent="0" algn="ctr">
              <a:buNone/>
              <a:defRPr/>
            </a:lvl7pPr>
            <a:lvl8pPr marL="3197968" indent="0" algn="ctr">
              <a:buNone/>
              <a:defRPr/>
            </a:lvl8pPr>
            <a:lvl9pPr marL="365482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F9C7D84-B3E6-4E44-AF07-9C287F9F0D42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2C8C4216-962E-4FB8-BA7D-676AFB8C75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633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36EB49D-F697-4A86-91E7-F8C8F7F5EAC3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001C2262-AF16-41D9-9A44-3F56E51543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039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52" indent="0">
              <a:buNone/>
              <a:defRPr sz="1800"/>
            </a:lvl2pPr>
            <a:lvl3pPr marL="913704" indent="0">
              <a:buNone/>
              <a:defRPr sz="1600"/>
            </a:lvl3pPr>
            <a:lvl4pPr marL="1370558" indent="0">
              <a:buNone/>
              <a:defRPr sz="1400"/>
            </a:lvl4pPr>
            <a:lvl5pPr marL="1827412" indent="0">
              <a:buNone/>
              <a:defRPr sz="1400"/>
            </a:lvl5pPr>
            <a:lvl6pPr marL="2284264" indent="0">
              <a:buNone/>
              <a:defRPr sz="1400"/>
            </a:lvl6pPr>
            <a:lvl7pPr marL="2741116" indent="0">
              <a:buNone/>
              <a:defRPr sz="1400"/>
            </a:lvl7pPr>
            <a:lvl8pPr marL="3197968" indent="0">
              <a:buNone/>
              <a:defRPr sz="1400"/>
            </a:lvl8pPr>
            <a:lvl9pPr marL="365482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26BB3AC-C83B-42EE-ADA7-E8CB70F3FCB5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E4CFDCE7-0CBC-4967-B956-F867C1C0F6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961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351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351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6D6355B-F572-4C75-83E6-5D50D73044D8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DA2E8FA3-C41B-45D6-A63C-5B9D8B315A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90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52" indent="0">
              <a:buNone/>
              <a:defRPr sz="2000" b="1"/>
            </a:lvl2pPr>
            <a:lvl3pPr marL="913704" indent="0">
              <a:buNone/>
              <a:defRPr sz="1800" b="1"/>
            </a:lvl3pPr>
            <a:lvl4pPr marL="1370558" indent="0">
              <a:buNone/>
              <a:defRPr sz="1600" b="1"/>
            </a:lvl4pPr>
            <a:lvl5pPr marL="1827412" indent="0">
              <a:buNone/>
              <a:defRPr sz="1600" b="1"/>
            </a:lvl5pPr>
            <a:lvl6pPr marL="2284264" indent="0">
              <a:buNone/>
              <a:defRPr sz="1600" b="1"/>
            </a:lvl6pPr>
            <a:lvl7pPr marL="2741116" indent="0">
              <a:buNone/>
              <a:defRPr sz="1600" b="1"/>
            </a:lvl7pPr>
            <a:lvl8pPr marL="3197968" indent="0">
              <a:buNone/>
              <a:defRPr sz="1600" b="1"/>
            </a:lvl8pPr>
            <a:lvl9pPr marL="36548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52" indent="0">
              <a:buNone/>
              <a:defRPr sz="2000" b="1"/>
            </a:lvl2pPr>
            <a:lvl3pPr marL="913704" indent="0">
              <a:buNone/>
              <a:defRPr sz="1800" b="1"/>
            </a:lvl3pPr>
            <a:lvl4pPr marL="1370558" indent="0">
              <a:buNone/>
              <a:defRPr sz="1600" b="1"/>
            </a:lvl4pPr>
            <a:lvl5pPr marL="1827412" indent="0">
              <a:buNone/>
              <a:defRPr sz="1600" b="1"/>
            </a:lvl5pPr>
            <a:lvl6pPr marL="2284264" indent="0">
              <a:buNone/>
              <a:defRPr sz="1600" b="1"/>
            </a:lvl6pPr>
            <a:lvl7pPr marL="2741116" indent="0">
              <a:buNone/>
              <a:defRPr sz="1600" b="1"/>
            </a:lvl7pPr>
            <a:lvl8pPr marL="3197968" indent="0">
              <a:buNone/>
              <a:defRPr sz="1600" b="1"/>
            </a:lvl8pPr>
            <a:lvl9pPr marL="36548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B9ACEAD-6602-4BD3-8257-8DAF09CA33BB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22945BEE-19AC-4577-B69E-E6C97F1667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571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65BA253-90AC-4BAF-A26B-85B369499AB4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7FEE4540-9C5B-4843-B48F-3AAD1383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459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739C5D7-E4E8-488B-B2DC-5D4F3772DECA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3186A758-DB57-4F44-802E-92DAF8BC64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679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7" y="143510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52" indent="0">
              <a:buNone/>
              <a:defRPr sz="1200"/>
            </a:lvl2pPr>
            <a:lvl3pPr marL="913704" indent="0">
              <a:buNone/>
              <a:defRPr sz="1000"/>
            </a:lvl3pPr>
            <a:lvl4pPr marL="1370558" indent="0">
              <a:buNone/>
              <a:defRPr sz="900"/>
            </a:lvl4pPr>
            <a:lvl5pPr marL="1827412" indent="0">
              <a:buNone/>
              <a:defRPr sz="900"/>
            </a:lvl5pPr>
            <a:lvl6pPr marL="2284264" indent="0">
              <a:buNone/>
              <a:defRPr sz="900"/>
            </a:lvl6pPr>
            <a:lvl7pPr marL="2741116" indent="0">
              <a:buNone/>
              <a:defRPr sz="900"/>
            </a:lvl7pPr>
            <a:lvl8pPr marL="3197968" indent="0">
              <a:buNone/>
              <a:defRPr sz="900"/>
            </a:lvl8pPr>
            <a:lvl9pPr marL="36548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EE28419D-BA8C-4E49-8E1A-8BB02C5FE419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C5A4D211-1F66-4F0B-97B1-216329D7F9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7250CFA-7648-412B-931A-C89D44CFEF2A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EC70AC39-FA6C-42B3-B293-1EB5656538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205888"/>
      </p:ext>
    </p:extLst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52" indent="0">
              <a:buNone/>
              <a:defRPr sz="2800"/>
            </a:lvl2pPr>
            <a:lvl3pPr marL="913704" indent="0">
              <a:buNone/>
              <a:defRPr sz="2400"/>
            </a:lvl3pPr>
            <a:lvl4pPr marL="1370558" indent="0">
              <a:buNone/>
              <a:defRPr sz="2000"/>
            </a:lvl4pPr>
            <a:lvl5pPr marL="1827412" indent="0">
              <a:buNone/>
              <a:defRPr sz="2000"/>
            </a:lvl5pPr>
            <a:lvl6pPr marL="2284264" indent="0">
              <a:buNone/>
              <a:defRPr sz="2000"/>
            </a:lvl6pPr>
            <a:lvl7pPr marL="2741116" indent="0">
              <a:buNone/>
              <a:defRPr sz="2000"/>
            </a:lvl7pPr>
            <a:lvl8pPr marL="3197968" indent="0">
              <a:buNone/>
              <a:defRPr sz="2000"/>
            </a:lvl8pPr>
            <a:lvl9pPr marL="365482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52" indent="0">
              <a:buNone/>
              <a:defRPr sz="1200"/>
            </a:lvl2pPr>
            <a:lvl3pPr marL="913704" indent="0">
              <a:buNone/>
              <a:defRPr sz="1000"/>
            </a:lvl3pPr>
            <a:lvl4pPr marL="1370558" indent="0">
              <a:buNone/>
              <a:defRPr sz="900"/>
            </a:lvl4pPr>
            <a:lvl5pPr marL="1827412" indent="0">
              <a:buNone/>
              <a:defRPr sz="900"/>
            </a:lvl5pPr>
            <a:lvl6pPr marL="2284264" indent="0">
              <a:buNone/>
              <a:defRPr sz="900"/>
            </a:lvl6pPr>
            <a:lvl7pPr marL="2741116" indent="0">
              <a:buNone/>
              <a:defRPr sz="900"/>
            </a:lvl7pPr>
            <a:lvl8pPr marL="3197968" indent="0">
              <a:buNone/>
              <a:defRPr sz="900"/>
            </a:lvl8pPr>
            <a:lvl9pPr marL="36548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FCF2EB8-EE00-4AFF-9BB5-94B4FD751478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90835459-4148-40B4-9E3B-9EF2A90087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647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179491E-82E9-423E-B612-908FC784D491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D5C733DE-A7FF-4E6C-A1D4-ADC1174AEE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92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686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6864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06C1EA4-5617-40EB-A6A2-B47C5076E800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088D429E-4CB3-4DA3-95A4-EECBD57190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024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3276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694738" y="5959475"/>
            <a:ext cx="449262" cy="44926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970588"/>
            <a:ext cx="2209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245475" y="5959475"/>
            <a:ext cx="449263" cy="449263"/>
          </a:xfrm>
          <a:prstGeom prst="rect">
            <a:avLst/>
          </a:prstGeom>
          <a:solidFill>
            <a:srgbClr val="00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694738" y="6408738"/>
            <a:ext cx="449262" cy="4492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694738" y="5510213"/>
            <a:ext cx="449262" cy="4492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3276600"/>
            <a:ext cx="9144000" cy="3048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3581400"/>
            <a:ext cx="9144000" cy="10668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932" tIns="46764" rIns="89932" bIns="4676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32564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358776" y="466725"/>
            <a:ext cx="8404225" cy="12954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32564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358776" y="2159000"/>
            <a:ext cx="8404225" cy="10668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C0C0C0"/>
                </a:solidFill>
              </a:defRPr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58775" y="6602413"/>
            <a:ext cx="1079500" cy="180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A9B47C-F17E-4F70-A12F-19E0046FA6E9}" type="datetime1">
              <a:rPr lang="de-DE"/>
              <a:pPr>
                <a:defRPr/>
              </a:pPr>
              <a:t>21.08.2025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1619250" y="6602413"/>
            <a:ext cx="360363" cy="180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2829F8-F47E-4288-91BA-403260D6D183}" type="slidenum">
              <a:rPr lang="de-DE"/>
              <a:pPr>
                <a:defRPr/>
              </a:pPr>
              <a:t>‹Nr.›</a:t>
            </a:fld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795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8792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52" indent="0">
              <a:buNone/>
              <a:defRPr sz="1800"/>
            </a:lvl2pPr>
            <a:lvl3pPr marL="913704" indent="0">
              <a:buNone/>
              <a:defRPr sz="1600"/>
            </a:lvl3pPr>
            <a:lvl4pPr marL="1370558" indent="0">
              <a:buNone/>
              <a:defRPr sz="1400"/>
            </a:lvl4pPr>
            <a:lvl5pPr marL="1827412" indent="0">
              <a:buNone/>
              <a:defRPr sz="1400"/>
            </a:lvl5pPr>
            <a:lvl6pPr marL="2284264" indent="0">
              <a:buNone/>
              <a:defRPr sz="1400"/>
            </a:lvl6pPr>
            <a:lvl7pPr marL="2741116" indent="0">
              <a:buNone/>
              <a:defRPr sz="1400"/>
            </a:lvl7pPr>
            <a:lvl8pPr marL="3197968" indent="0">
              <a:buNone/>
              <a:defRPr sz="1400"/>
            </a:lvl8pPr>
            <a:lvl9pPr marL="365482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366982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9" y="1798638"/>
            <a:ext cx="4151313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2488" y="1798638"/>
            <a:ext cx="4152900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624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52" indent="0">
              <a:buNone/>
              <a:defRPr sz="2000" b="1"/>
            </a:lvl2pPr>
            <a:lvl3pPr marL="913704" indent="0">
              <a:buNone/>
              <a:defRPr sz="1800" b="1"/>
            </a:lvl3pPr>
            <a:lvl4pPr marL="1370558" indent="0">
              <a:buNone/>
              <a:defRPr sz="1600" b="1"/>
            </a:lvl4pPr>
            <a:lvl5pPr marL="1827412" indent="0">
              <a:buNone/>
              <a:defRPr sz="1600" b="1"/>
            </a:lvl5pPr>
            <a:lvl6pPr marL="2284264" indent="0">
              <a:buNone/>
              <a:defRPr sz="1600" b="1"/>
            </a:lvl6pPr>
            <a:lvl7pPr marL="2741116" indent="0">
              <a:buNone/>
              <a:defRPr sz="1600" b="1"/>
            </a:lvl7pPr>
            <a:lvl8pPr marL="3197968" indent="0">
              <a:buNone/>
              <a:defRPr sz="1600" b="1"/>
            </a:lvl8pPr>
            <a:lvl9pPr marL="36548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52" indent="0">
              <a:buNone/>
              <a:defRPr sz="2000" b="1"/>
            </a:lvl2pPr>
            <a:lvl3pPr marL="913704" indent="0">
              <a:buNone/>
              <a:defRPr sz="1800" b="1"/>
            </a:lvl3pPr>
            <a:lvl4pPr marL="1370558" indent="0">
              <a:buNone/>
              <a:defRPr sz="1600" b="1"/>
            </a:lvl4pPr>
            <a:lvl5pPr marL="1827412" indent="0">
              <a:buNone/>
              <a:defRPr sz="1600" b="1"/>
            </a:lvl5pPr>
            <a:lvl6pPr marL="2284264" indent="0">
              <a:buNone/>
              <a:defRPr sz="1600" b="1"/>
            </a:lvl6pPr>
            <a:lvl7pPr marL="2741116" indent="0">
              <a:buNone/>
              <a:defRPr sz="1600" b="1"/>
            </a:lvl7pPr>
            <a:lvl8pPr marL="3197968" indent="0">
              <a:buNone/>
              <a:defRPr sz="1600" b="1"/>
            </a:lvl8pPr>
            <a:lvl9pPr marL="36548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515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062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8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52" indent="0">
              <a:buNone/>
              <a:defRPr sz="1800"/>
            </a:lvl2pPr>
            <a:lvl3pPr marL="913704" indent="0">
              <a:buNone/>
              <a:defRPr sz="1600"/>
            </a:lvl3pPr>
            <a:lvl4pPr marL="1370558" indent="0">
              <a:buNone/>
              <a:defRPr sz="1400"/>
            </a:lvl4pPr>
            <a:lvl5pPr marL="1827412" indent="0">
              <a:buNone/>
              <a:defRPr sz="1400"/>
            </a:lvl5pPr>
            <a:lvl6pPr marL="2284264" indent="0">
              <a:buNone/>
              <a:defRPr sz="1400"/>
            </a:lvl6pPr>
            <a:lvl7pPr marL="2741116" indent="0">
              <a:buNone/>
              <a:defRPr sz="1400"/>
            </a:lvl7pPr>
            <a:lvl8pPr marL="3197968" indent="0">
              <a:buNone/>
              <a:defRPr sz="1400"/>
            </a:lvl8pPr>
            <a:lvl9pPr marL="365482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4E54B0C-2308-4CAB-9EE2-698CD293D99E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F3FCBE0E-1448-462C-AE01-29308C47E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029515"/>
      </p:ext>
    </p:extLst>
  </p:cSld>
  <p:clrMapOvr>
    <a:masterClrMapping/>
  </p:clrMapOvr>
  <p:transition spd="med"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52" indent="0">
              <a:buNone/>
              <a:defRPr sz="1200"/>
            </a:lvl2pPr>
            <a:lvl3pPr marL="913704" indent="0">
              <a:buNone/>
              <a:defRPr sz="1000"/>
            </a:lvl3pPr>
            <a:lvl4pPr marL="1370558" indent="0">
              <a:buNone/>
              <a:defRPr sz="900"/>
            </a:lvl4pPr>
            <a:lvl5pPr marL="1827412" indent="0">
              <a:buNone/>
              <a:defRPr sz="900"/>
            </a:lvl5pPr>
            <a:lvl6pPr marL="2284264" indent="0">
              <a:buNone/>
              <a:defRPr sz="900"/>
            </a:lvl6pPr>
            <a:lvl7pPr marL="2741116" indent="0">
              <a:buNone/>
              <a:defRPr sz="900"/>
            </a:lvl7pPr>
            <a:lvl8pPr marL="3197968" indent="0">
              <a:buNone/>
              <a:defRPr sz="900"/>
            </a:lvl8pPr>
            <a:lvl9pPr marL="36548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45815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52" indent="0">
              <a:buNone/>
              <a:defRPr sz="2800"/>
            </a:lvl2pPr>
            <a:lvl3pPr marL="913704" indent="0">
              <a:buNone/>
              <a:defRPr sz="2400"/>
            </a:lvl3pPr>
            <a:lvl4pPr marL="1370558" indent="0">
              <a:buNone/>
              <a:defRPr sz="2000"/>
            </a:lvl4pPr>
            <a:lvl5pPr marL="1827412" indent="0">
              <a:buNone/>
              <a:defRPr sz="2000"/>
            </a:lvl5pPr>
            <a:lvl6pPr marL="2284264" indent="0">
              <a:buNone/>
              <a:defRPr sz="2000"/>
            </a:lvl6pPr>
            <a:lvl7pPr marL="2741116" indent="0">
              <a:buNone/>
              <a:defRPr sz="2000"/>
            </a:lvl7pPr>
            <a:lvl8pPr marL="3197968" indent="0">
              <a:buNone/>
              <a:defRPr sz="2000"/>
            </a:lvl8pPr>
            <a:lvl9pPr marL="365482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52" indent="0">
              <a:buNone/>
              <a:defRPr sz="1200"/>
            </a:lvl2pPr>
            <a:lvl3pPr marL="913704" indent="0">
              <a:buNone/>
              <a:defRPr sz="1000"/>
            </a:lvl3pPr>
            <a:lvl4pPr marL="1370558" indent="0">
              <a:buNone/>
              <a:defRPr sz="900"/>
            </a:lvl4pPr>
            <a:lvl5pPr marL="1827412" indent="0">
              <a:buNone/>
              <a:defRPr sz="900"/>
            </a:lvl5pPr>
            <a:lvl6pPr marL="2284264" indent="0">
              <a:buNone/>
              <a:defRPr sz="900"/>
            </a:lvl6pPr>
            <a:lvl7pPr marL="2741116" indent="0">
              <a:buNone/>
              <a:defRPr sz="900"/>
            </a:lvl7pPr>
            <a:lvl8pPr marL="3197968" indent="0">
              <a:buNone/>
              <a:defRPr sz="900"/>
            </a:lvl8pPr>
            <a:lvl9pPr marL="36548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794207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9600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2429" y="466729"/>
            <a:ext cx="2112963" cy="6086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5" y="466729"/>
            <a:ext cx="6191250" cy="6086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4351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6" y="466729"/>
            <a:ext cx="8456613" cy="9001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58776" y="1798638"/>
            <a:ext cx="8456613" cy="4754562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  <p:extLst>
      <p:ext uri="{BB962C8B-B14F-4D97-AF65-F5344CB8AC3E}">
        <p14:creationId xmlns:p14="http://schemas.microsoft.com/office/powerpoint/2010/main" val="26459949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8131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Bildplatzhalter 2"/>
          <p:cNvSpPr>
            <a:spLocks noGrp="1" noTextEdit="1"/>
          </p:cNvSpPr>
          <p:nvPr>
            <p:ph type="pic" idx="11"/>
          </p:nvPr>
        </p:nvSpPr>
        <p:spPr>
          <a:xfrm>
            <a:off x="107504" y="1556792"/>
            <a:ext cx="8928992" cy="2664296"/>
          </a:xfrm>
        </p:spPr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de-DE" altLang="de-DE"/>
              <a:t>Zentrum für Radiologie, Symposium </a:t>
            </a:r>
            <a:r>
              <a:rPr lang="de-DE" altLang="de-DE" err="1"/>
              <a:t>Xy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66113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4931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650" y="5229225"/>
            <a:ext cx="3775075" cy="43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3125" y="5229225"/>
            <a:ext cx="3776663" cy="43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450845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9820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351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351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565A2CF-97F9-4627-B312-CDEDF66EE46A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870BD84A-D81B-495C-B3F1-BD59236B1F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246969"/>
      </p:ext>
    </p:extLst>
  </p:cSld>
  <p:clrMapOvr>
    <a:masterClrMapping/>
  </p:clrMapOvr>
  <p:transition spd="med">
    <p:rand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73157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84826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17531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789026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03193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34150" y="4652963"/>
            <a:ext cx="1925638" cy="10080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55650" y="4652963"/>
            <a:ext cx="5626100" cy="10080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43566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0B2A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-12700" y="1168400"/>
            <a:ext cx="9144000" cy="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46200"/>
            <a:ext cx="9144000" cy="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pic>
        <p:nvPicPr>
          <p:cNvPr id="6" name="Picture 6" descr="TU_Logo_90_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438150"/>
            <a:ext cx="1905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2663" y="2703513"/>
            <a:ext cx="7504112" cy="1143000"/>
          </a:xfrm>
        </p:spPr>
        <p:txBody>
          <a:bodyPr tIns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131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638800"/>
            <a:ext cx="7467600" cy="685800"/>
          </a:xfrm>
        </p:spPr>
        <p:txBody>
          <a:bodyPr tIns="0" anchor="ctr"/>
          <a:lstStyle>
            <a:lvl1pPr marL="0" indent="0">
              <a:spcBef>
                <a:spcPct val="0"/>
              </a:spcBef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Ort, Datum</a:t>
            </a:r>
          </a:p>
        </p:txBody>
      </p:sp>
    </p:spTree>
    <p:extLst>
      <p:ext uri="{BB962C8B-B14F-4D97-AF65-F5344CB8AC3E}">
        <p14:creationId xmlns:p14="http://schemas.microsoft.com/office/powerpoint/2010/main" val="2279231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7DDF7EB3-D5E2-40F7-87A9-65E738116662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0"/>
            <a:ext cx="9144000" cy="1196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DE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463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E54ECDED-AFD2-4BB4-828C-4FEACBB9330D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33341575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90600" y="2590800"/>
            <a:ext cx="3657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0600" y="2590800"/>
            <a:ext cx="3657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F9D7785D-93ED-4DF1-9F36-B4340BC02ABC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-180528" y="0"/>
            <a:ext cx="9433048" cy="1196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8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52" indent="0">
              <a:buNone/>
              <a:defRPr sz="2000" b="1"/>
            </a:lvl2pPr>
            <a:lvl3pPr marL="913704" indent="0">
              <a:buNone/>
              <a:defRPr sz="1800" b="1"/>
            </a:lvl3pPr>
            <a:lvl4pPr marL="1370558" indent="0">
              <a:buNone/>
              <a:defRPr sz="1600" b="1"/>
            </a:lvl4pPr>
            <a:lvl5pPr marL="1827412" indent="0">
              <a:buNone/>
              <a:defRPr sz="1600" b="1"/>
            </a:lvl5pPr>
            <a:lvl6pPr marL="2284264" indent="0">
              <a:buNone/>
              <a:defRPr sz="1600" b="1"/>
            </a:lvl6pPr>
            <a:lvl7pPr marL="2741116" indent="0">
              <a:buNone/>
              <a:defRPr sz="1600" b="1"/>
            </a:lvl7pPr>
            <a:lvl8pPr marL="3197968" indent="0">
              <a:buNone/>
              <a:defRPr sz="1600" b="1"/>
            </a:lvl8pPr>
            <a:lvl9pPr marL="36548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52" indent="0">
              <a:buNone/>
              <a:defRPr sz="2000" b="1"/>
            </a:lvl2pPr>
            <a:lvl3pPr marL="913704" indent="0">
              <a:buNone/>
              <a:defRPr sz="1800" b="1"/>
            </a:lvl3pPr>
            <a:lvl4pPr marL="1370558" indent="0">
              <a:buNone/>
              <a:defRPr sz="1600" b="1"/>
            </a:lvl4pPr>
            <a:lvl5pPr marL="1827412" indent="0">
              <a:buNone/>
              <a:defRPr sz="1600" b="1"/>
            </a:lvl5pPr>
            <a:lvl6pPr marL="2284264" indent="0">
              <a:buNone/>
              <a:defRPr sz="1600" b="1"/>
            </a:lvl6pPr>
            <a:lvl7pPr marL="2741116" indent="0">
              <a:buNone/>
              <a:defRPr sz="1600" b="1"/>
            </a:lvl7pPr>
            <a:lvl8pPr marL="3197968" indent="0">
              <a:buNone/>
              <a:defRPr sz="1600" b="1"/>
            </a:lvl8pPr>
            <a:lvl9pPr marL="36548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20ED46F-08E0-476E-AC59-FC85B2E94D5A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C420B4F6-2725-4080-806E-E7B2BBC2F2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024290"/>
      </p:ext>
    </p:extLst>
  </p:cSld>
  <p:clrMapOvr>
    <a:masterClrMapping/>
  </p:clrMapOvr>
  <p:transition spd="med">
    <p:rand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C7EBA7E3-FB04-455D-848D-2A977AB3458F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15344269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1902304E-7164-4999-91F8-722308A33635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-108520" y="0"/>
            <a:ext cx="9577064" cy="134076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826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8619595D-07AA-48C5-9977-48A5FFA74A23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  <p:sp>
        <p:nvSpPr>
          <p:cNvPr id="5" name="Rechteck 4"/>
          <p:cNvSpPr/>
          <p:nvPr userDrawn="1"/>
        </p:nvSpPr>
        <p:spPr bwMode="auto">
          <a:xfrm>
            <a:off x="0" y="0"/>
            <a:ext cx="9144000" cy="13407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DE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5622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934538EF-606B-4509-9D25-6877AF688CA4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20165273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F7CA3A2F-3C13-466F-AB03-DE11F569EE7B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20348376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FD681CB0-99B7-4221-8D07-B0B86107640C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36778352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7175" y="1676400"/>
            <a:ext cx="1874838" cy="4419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7900" y="1676400"/>
            <a:ext cx="5476875" cy="44196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58361864-FAAC-427F-82D2-C7DECFBA444C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8754207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977900" y="1676400"/>
            <a:ext cx="7504113" cy="4419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B699B881-AA3E-44FF-82BE-663445E3BE0D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19134390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7900" y="1676400"/>
            <a:ext cx="7504113" cy="381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990600" y="2590800"/>
            <a:ext cx="7467600" cy="35052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0B52D0E1-A3B6-4620-8B16-367F6F60B1B9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</p:spTree>
    <p:extLst>
      <p:ext uri="{BB962C8B-B14F-4D97-AF65-F5344CB8AC3E}">
        <p14:creationId xmlns:p14="http://schemas.microsoft.com/office/powerpoint/2010/main" val="403903110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2401888"/>
            <a:ext cx="9144000" cy="3835400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de-DE" altLang="de-DE" smtClean="0">
              <a:solidFill>
                <a:srgbClr val="585858"/>
              </a:solidFill>
            </a:endParaRPr>
          </a:p>
        </p:txBody>
      </p:sp>
      <p:pic>
        <p:nvPicPr>
          <p:cNvPr id="5" name="Picture 26" descr="Klinische-Pharmakologie--_0"/>
          <p:cNvPicPr>
            <a:picLocks noChangeAspect="1" noChangeArrowheads="1"/>
          </p:cNvPicPr>
          <p:nvPr/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587625"/>
            <a:ext cx="2438400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Pathologie_063kl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2"/>
          <a:stretch>
            <a:fillRect/>
          </a:stretch>
        </p:blipFill>
        <p:spPr bwMode="auto">
          <a:xfrm>
            <a:off x="-107950" y="2587625"/>
            <a:ext cx="3017838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9" descr="Pathologie_041kl"/>
          <p:cNvPicPr>
            <a:picLocks noChangeAspect="1" noChangeArrowheads="1"/>
          </p:cNvPicPr>
          <p:nvPr/>
        </p:nvPicPr>
        <p:blipFill>
          <a:blip r:embed="rId4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587625"/>
            <a:ext cx="2438400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d 12" descr="UniHRO_Logo_P_424_K61_100Proz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400050"/>
            <a:ext cx="251936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bb_logo_unimed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388"/>
            <a:ext cx="24844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2587625"/>
            <a:ext cx="2085975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0700" y="4370388"/>
            <a:ext cx="8080375" cy="7048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0700" y="5118100"/>
            <a:ext cx="8080375" cy="1143000"/>
          </a:xfrm>
        </p:spPr>
        <p:txBody>
          <a:bodyPr/>
          <a:lstStyle>
            <a:lvl1pPr>
              <a:defRPr sz="1400">
                <a:solidFill>
                  <a:srgbClr val="656A69"/>
                </a:solidFill>
              </a:defRPr>
            </a:lvl1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46920202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5E56783-65DD-418B-80E2-46B9DBCCB118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14E78885-1BDE-4C40-BFEC-D322423029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710515"/>
      </p:ext>
    </p:extLst>
  </p:cSld>
  <p:clrMapOvr>
    <a:masterClrMapping/>
  </p:clrMapOvr>
  <p:transition spd="med">
    <p:rand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1EF8-0D65-46D7-978D-720DAF4FA8A9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21049"/>
      </p:ext>
    </p:extLst>
  </p:cSld>
  <p:clrMapOvr>
    <a:masterClrMapping/>
  </p:clrMapOvr>
  <p:transition spd="med"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8996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977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6935-F9E0-4B23-81C2-68F928DBD9FB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967570"/>
      </p:ext>
    </p:extLst>
  </p:cSld>
  <p:clrMapOvr>
    <a:masterClrMapping/>
  </p:clrMapOvr>
  <p:transition spd="med"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0700" y="1272203"/>
            <a:ext cx="3967163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0263" y="1272203"/>
            <a:ext cx="3967162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496F4-5A6B-4E34-80CD-21CEB5B798C1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69304"/>
      </p:ext>
    </p:extLst>
  </p:cSld>
  <p:clrMapOvr>
    <a:masterClrMapping/>
  </p:clrMapOvr>
  <p:transition spd="med"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1911" y="13525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911" y="19923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19736" y="13525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9736" y="19923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520700" y="257175"/>
            <a:ext cx="8080375" cy="52705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CF4FB-9D82-4A67-90AE-93D0F9DAFC7A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14172"/>
      </p:ext>
    </p:extLst>
  </p:cSld>
  <p:clrMapOvr>
    <a:masterClrMapping/>
  </p:clrMapOvr>
  <p:transition spd="med"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89245-C2F1-4762-B3BF-6E2E260B43DC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64157"/>
      </p:ext>
    </p:extLst>
  </p:cSld>
  <p:clrMapOvr>
    <a:masterClrMapping/>
  </p:clrMapOvr>
  <p:transition spd="med"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3FDAF-16C2-4DE6-A9F2-073E6D78A529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24184"/>
      </p:ext>
    </p:extLst>
  </p:cSld>
  <p:clrMapOvr>
    <a:masterClrMapping/>
  </p:clrMapOvr>
  <p:transition spd="med"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1318505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51250" y="1318506"/>
            <a:ext cx="5111750" cy="4832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3400" y="2480556"/>
            <a:ext cx="3008313" cy="3670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37C11-01A3-4EE5-AFBA-30B3D4707541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180064"/>
      </p:ext>
    </p:extLst>
  </p:cSld>
  <p:clrMapOvr>
    <a:masterClrMapping/>
  </p:clrMapOvr>
  <p:transition spd="med"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986512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328911"/>
            <a:ext cx="5486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55325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6F7BC-435F-4017-A406-52119202142A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74102"/>
      </p:ext>
    </p:extLst>
  </p:cSld>
  <p:clrMapOvr>
    <a:masterClrMapping/>
  </p:clrMapOvr>
  <p:transition spd="med"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0700" y="1277938"/>
            <a:ext cx="8086725" cy="518920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CFFBB-1525-4FA5-B61F-C63EEBA1B982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21360"/>
      </p:ext>
    </p:extLst>
  </p:cSld>
  <p:clrMapOvr>
    <a:masterClrMapping/>
  </p:clrMapOvr>
  <p:transition spd="med"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2960" y="1295400"/>
            <a:ext cx="1964465" cy="52292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3875" y="1284728"/>
            <a:ext cx="5910263" cy="5229225"/>
          </a:xfrm>
        </p:spPr>
        <p:txBody>
          <a:bodyPr vert="eaVert"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7267B-4A91-45E0-9AFC-994FE0EB6545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72150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D9A0B17-3857-4B05-A30F-7C0A03CBA643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EF685BD0-6EB9-44C0-B36E-9F1D377C6E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834234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7" y="143510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52" indent="0">
              <a:buNone/>
              <a:defRPr sz="1200"/>
            </a:lvl2pPr>
            <a:lvl3pPr marL="913704" indent="0">
              <a:buNone/>
              <a:defRPr sz="1000"/>
            </a:lvl3pPr>
            <a:lvl4pPr marL="1370558" indent="0">
              <a:buNone/>
              <a:defRPr sz="900"/>
            </a:lvl4pPr>
            <a:lvl5pPr marL="1827412" indent="0">
              <a:buNone/>
              <a:defRPr sz="900"/>
            </a:lvl5pPr>
            <a:lvl6pPr marL="2284264" indent="0">
              <a:buNone/>
              <a:defRPr sz="900"/>
            </a:lvl6pPr>
            <a:lvl7pPr marL="2741116" indent="0">
              <a:buNone/>
              <a:defRPr sz="900"/>
            </a:lvl7pPr>
            <a:lvl8pPr marL="3197968" indent="0">
              <a:buNone/>
              <a:defRPr sz="900"/>
            </a:lvl8pPr>
            <a:lvl9pPr marL="36548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B760C38-433F-4266-9B9E-658C0171BE0E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56E47CDD-5D28-482E-8482-AE4EF46DCDD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845374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52" indent="0">
              <a:buNone/>
              <a:defRPr sz="2800"/>
            </a:lvl2pPr>
            <a:lvl3pPr marL="913704" indent="0">
              <a:buNone/>
              <a:defRPr sz="2400"/>
            </a:lvl3pPr>
            <a:lvl4pPr marL="1370558" indent="0">
              <a:buNone/>
              <a:defRPr sz="2000"/>
            </a:lvl4pPr>
            <a:lvl5pPr marL="1827412" indent="0">
              <a:buNone/>
              <a:defRPr sz="2000"/>
            </a:lvl5pPr>
            <a:lvl6pPr marL="2284264" indent="0">
              <a:buNone/>
              <a:defRPr sz="2000"/>
            </a:lvl6pPr>
            <a:lvl7pPr marL="2741116" indent="0">
              <a:buNone/>
              <a:defRPr sz="2000"/>
            </a:lvl7pPr>
            <a:lvl8pPr marL="3197968" indent="0">
              <a:buNone/>
              <a:defRPr sz="2000"/>
            </a:lvl8pPr>
            <a:lvl9pPr marL="365482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52" indent="0">
              <a:buNone/>
              <a:defRPr sz="1200"/>
            </a:lvl2pPr>
            <a:lvl3pPr marL="913704" indent="0">
              <a:buNone/>
              <a:defRPr sz="1000"/>
            </a:lvl3pPr>
            <a:lvl4pPr marL="1370558" indent="0">
              <a:buNone/>
              <a:defRPr sz="900"/>
            </a:lvl4pPr>
            <a:lvl5pPr marL="1827412" indent="0">
              <a:buNone/>
              <a:defRPr sz="900"/>
            </a:lvl5pPr>
            <a:lvl6pPr marL="2284264" indent="0">
              <a:buNone/>
              <a:defRPr sz="900"/>
            </a:lvl6pPr>
            <a:lvl7pPr marL="2741116" indent="0">
              <a:buNone/>
              <a:defRPr sz="900"/>
            </a:lvl7pPr>
            <a:lvl8pPr marL="3197968" indent="0">
              <a:buNone/>
              <a:defRPr sz="900"/>
            </a:lvl8pPr>
            <a:lvl9pPr marL="36548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E45C5A1-A62B-4F32-A806-5A80E684BE9E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AE34D739-5C4A-45CB-9840-C5D3B59342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51403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6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image" Target="../media/image10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KB_Logo_rgb_X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2828925"/>
            <a:ext cx="21621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" name="Gruppieren 7"/>
          <p:cNvGrpSpPr>
            <a:grpSpLocks/>
          </p:cNvGrpSpPr>
          <p:nvPr/>
        </p:nvGrpSpPr>
        <p:grpSpPr bwMode="auto">
          <a:xfrm>
            <a:off x="0" y="5372100"/>
            <a:ext cx="9144000" cy="1184275"/>
            <a:chOff x="0" y="5375762"/>
            <a:chExt cx="9144000" cy="1183649"/>
          </a:xfrm>
        </p:grpSpPr>
        <p:sp>
          <p:nvSpPr>
            <p:cNvPr id="14" name="Freihandform 26"/>
            <p:cNvSpPr/>
            <p:nvPr/>
          </p:nvSpPr>
          <p:spPr>
            <a:xfrm>
              <a:off x="0" y="5375762"/>
              <a:ext cx="9144000" cy="1086863"/>
            </a:xfrm>
            <a:custGeom>
              <a:avLst/>
              <a:gdLst>
                <a:gd name="connsiteX0" fmla="*/ 0 w 9152626"/>
                <a:gd name="connsiteY0" fmla="*/ 405442 h 405442"/>
                <a:gd name="connsiteX1" fmla="*/ 9152626 w 9152626"/>
                <a:gd name="connsiteY1" fmla="*/ 0 h 405442"/>
                <a:gd name="connsiteX2" fmla="*/ 9152626 w 9152626"/>
                <a:gd name="connsiteY2" fmla="*/ 0 h 405442"/>
                <a:gd name="connsiteX0" fmla="*/ 0 w 9152626"/>
                <a:gd name="connsiteY0" fmla="*/ 405442 h 612476"/>
                <a:gd name="connsiteX1" fmla="*/ 4468483 w 9152626"/>
                <a:gd name="connsiteY1" fmla="*/ 612476 h 612476"/>
                <a:gd name="connsiteX2" fmla="*/ 9152626 w 9152626"/>
                <a:gd name="connsiteY2" fmla="*/ 0 h 612476"/>
                <a:gd name="connsiteX3" fmla="*/ 9152626 w 9152626"/>
                <a:gd name="connsiteY3" fmla="*/ 0 h 612476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1055298"/>
                <a:gd name="connsiteX1" fmla="*/ 4399472 w 9152626"/>
                <a:gd name="connsiteY1" fmla="*/ 1026544 h 1055298"/>
                <a:gd name="connsiteX2" fmla="*/ 9152626 w 9152626"/>
                <a:gd name="connsiteY2" fmla="*/ 0 h 1055298"/>
                <a:gd name="connsiteX3" fmla="*/ 9152626 w 9152626"/>
                <a:gd name="connsiteY3" fmla="*/ 0 h 1055298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23812 h 1153066"/>
                <a:gd name="connsiteX0" fmla="*/ 0 w 9152626"/>
                <a:gd name="connsiteY0" fmla="*/ 634042 h 1381666"/>
                <a:gd name="connsiteX1" fmla="*/ 4399472 w 9152626"/>
                <a:gd name="connsiteY1" fmla="*/ 1255144 h 1381666"/>
                <a:gd name="connsiteX2" fmla="*/ 9152626 w 9152626"/>
                <a:gd name="connsiteY2" fmla="*/ 228600 h 1381666"/>
                <a:gd name="connsiteX3" fmla="*/ 9028801 w 9152626"/>
                <a:gd name="connsiteY3" fmla="*/ 0 h 13816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095915"/>
                <a:gd name="connsiteX1" fmla="*/ 4404234 w 9152626"/>
                <a:gd name="connsiteY1" fmla="*/ 1012256 h 1095915"/>
                <a:gd name="connsiteX2" fmla="*/ 9152626 w 9152626"/>
                <a:gd name="connsiteY2" fmla="*/ 0 h 1095915"/>
                <a:gd name="connsiteX0" fmla="*/ 0 w 9144000"/>
                <a:gd name="connsiteY0" fmla="*/ 395917 h 1095915"/>
                <a:gd name="connsiteX1" fmla="*/ 4395608 w 9144000"/>
                <a:gd name="connsiteY1" fmla="*/ 1012256 h 1095915"/>
                <a:gd name="connsiteX2" fmla="*/ 9144000 w 9144000"/>
                <a:gd name="connsiteY2" fmla="*/ 0 h 1095915"/>
                <a:gd name="connsiteX0" fmla="*/ 0 w 9144000"/>
                <a:gd name="connsiteY0" fmla="*/ 395917 h 1095915"/>
                <a:gd name="connsiteX1" fmla="*/ 4395608 w 9144000"/>
                <a:gd name="connsiteY1" fmla="*/ 1012256 h 1095915"/>
                <a:gd name="connsiteX2" fmla="*/ 9144000 w 9144000"/>
                <a:gd name="connsiteY2" fmla="*/ 0 h 1095915"/>
                <a:gd name="connsiteX0" fmla="*/ 0 w 9144000"/>
                <a:gd name="connsiteY0" fmla="*/ 395917 h 1086390"/>
                <a:gd name="connsiteX1" fmla="*/ 4395608 w 9144000"/>
                <a:gd name="connsiteY1" fmla="*/ 1012256 h 1086390"/>
                <a:gd name="connsiteX2" fmla="*/ 9144000 w 9144000"/>
                <a:gd name="connsiteY2" fmla="*/ 0 h 1086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0" h="1086390">
                  <a:moveTo>
                    <a:pt x="0" y="395917"/>
                  </a:moveTo>
                  <a:cubicBezTo>
                    <a:pt x="710826" y="667335"/>
                    <a:pt x="2405557" y="1086390"/>
                    <a:pt x="4395608" y="1012256"/>
                  </a:cubicBezTo>
                  <a:cubicBezTo>
                    <a:pt x="6345178" y="885734"/>
                    <a:pt x="7654326" y="596929"/>
                    <a:pt x="9144000" y="0"/>
                  </a:cubicBezTo>
                </a:path>
              </a:pathLst>
            </a:custGeom>
            <a:ln>
              <a:solidFill>
                <a:srgbClr val="009EE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ihandform 27"/>
            <p:cNvSpPr/>
            <p:nvPr/>
          </p:nvSpPr>
          <p:spPr>
            <a:xfrm>
              <a:off x="0" y="5559815"/>
              <a:ext cx="9144000" cy="958343"/>
            </a:xfrm>
            <a:custGeom>
              <a:avLst/>
              <a:gdLst>
                <a:gd name="connsiteX0" fmla="*/ 0 w 9152626"/>
                <a:gd name="connsiteY0" fmla="*/ 405442 h 405442"/>
                <a:gd name="connsiteX1" fmla="*/ 9152626 w 9152626"/>
                <a:gd name="connsiteY1" fmla="*/ 0 h 405442"/>
                <a:gd name="connsiteX2" fmla="*/ 9152626 w 9152626"/>
                <a:gd name="connsiteY2" fmla="*/ 0 h 405442"/>
                <a:gd name="connsiteX0" fmla="*/ 0 w 9152626"/>
                <a:gd name="connsiteY0" fmla="*/ 405442 h 612476"/>
                <a:gd name="connsiteX1" fmla="*/ 4468483 w 9152626"/>
                <a:gd name="connsiteY1" fmla="*/ 612476 h 612476"/>
                <a:gd name="connsiteX2" fmla="*/ 9152626 w 9152626"/>
                <a:gd name="connsiteY2" fmla="*/ 0 h 612476"/>
                <a:gd name="connsiteX3" fmla="*/ 9152626 w 9152626"/>
                <a:gd name="connsiteY3" fmla="*/ 0 h 612476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1055298"/>
                <a:gd name="connsiteX1" fmla="*/ 4399472 w 9152626"/>
                <a:gd name="connsiteY1" fmla="*/ 1026544 h 1055298"/>
                <a:gd name="connsiteX2" fmla="*/ 9152626 w 9152626"/>
                <a:gd name="connsiteY2" fmla="*/ 0 h 1055298"/>
                <a:gd name="connsiteX3" fmla="*/ 9152626 w 9152626"/>
                <a:gd name="connsiteY3" fmla="*/ 0 h 1055298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23812 h 1153066"/>
                <a:gd name="connsiteX0" fmla="*/ 0 w 9152626"/>
                <a:gd name="connsiteY0" fmla="*/ 634042 h 1381666"/>
                <a:gd name="connsiteX1" fmla="*/ 4399472 w 9152626"/>
                <a:gd name="connsiteY1" fmla="*/ 1255144 h 1381666"/>
                <a:gd name="connsiteX2" fmla="*/ 9152626 w 9152626"/>
                <a:gd name="connsiteY2" fmla="*/ 228600 h 1381666"/>
                <a:gd name="connsiteX3" fmla="*/ 9028801 w 9152626"/>
                <a:gd name="connsiteY3" fmla="*/ 0 h 13816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062578"/>
                <a:gd name="connsiteX1" fmla="*/ 4404234 w 9152626"/>
                <a:gd name="connsiteY1" fmla="*/ 1012256 h 1062578"/>
                <a:gd name="connsiteX2" fmla="*/ 9152626 w 9152626"/>
                <a:gd name="connsiteY2" fmla="*/ 0 h 1062578"/>
                <a:gd name="connsiteX0" fmla="*/ 0 w 9152626"/>
                <a:gd name="connsiteY0" fmla="*/ 293207 h 950343"/>
                <a:gd name="connsiteX1" fmla="*/ 4404234 w 9152626"/>
                <a:gd name="connsiteY1" fmla="*/ 900021 h 950343"/>
                <a:gd name="connsiteX2" fmla="*/ 9152626 w 9152626"/>
                <a:gd name="connsiteY2" fmla="*/ 0 h 950343"/>
                <a:gd name="connsiteX0" fmla="*/ 0 w 9152626"/>
                <a:gd name="connsiteY0" fmla="*/ 293207 h 950343"/>
                <a:gd name="connsiteX1" fmla="*/ 4404234 w 9152626"/>
                <a:gd name="connsiteY1" fmla="*/ 900021 h 950343"/>
                <a:gd name="connsiteX2" fmla="*/ 9152626 w 9152626"/>
                <a:gd name="connsiteY2" fmla="*/ 0 h 950343"/>
                <a:gd name="connsiteX0" fmla="*/ 0 w 9152626"/>
                <a:gd name="connsiteY0" fmla="*/ 293207 h 950343"/>
                <a:gd name="connsiteX1" fmla="*/ 4404234 w 9152626"/>
                <a:gd name="connsiteY1" fmla="*/ 900021 h 950343"/>
                <a:gd name="connsiteX2" fmla="*/ 9152626 w 9152626"/>
                <a:gd name="connsiteY2" fmla="*/ 0 h 950343"/>
                <a:gd name="connsiteX0" fmla="*/ 0 w 9144000"/>
                <a:gd name="connsiteY0" fmla="*/ 317019 h 950343"/>
                <a:gd name="connsiteX1" fmla="*/ 4395608 w 9144000"/>
                <a:gd name="connsiteY1" fmla="*/ 900021 h 950343"/>
                <a:gd name="connsiteX2" fmla="*/ 9144000 w 9144000"/>
                <a:gd name="connsiteY2" fmla="*/ 0 h 950343"/>
                <a:gd name="connsiteX0" fmla="*/ 0 w 9144000"/>
                <a:gd name="connsiteY0" fmla="*/ 297016 h 930340"/>
                <a:gd name="connsiteX1" fmla="*/ 4395608 w 9144000"/>
                <a:gd name="connsiteY1" fmla="*/ 880018 h 930340"/>
                <a:gd name="connsiteX2" fmla="*/ 9144000 w 9144000"/>
                <a:gd name="connsiteY2" fmla="*/ 0 h 930340"/>
                <a:gd name="connsiteX0" fmla="*/ 0 w 9144000"/>
                <a:gd name="connsiteY0" fmla="*/ 297016 h 930340"/>
                <a:gd name="connsiteX1" fmla="*/ 4395608 w 9144000"/>
                <a:gd name="connsiteY1" fmla="*/ 880018 h 930340"/>
                <a:gd name="connsiteX2" fmla="*/ 9144000 w 9144000"/>
                <a:gd name="connsiteY2" fmla="*/ 0 h 930340"/>
                <a:gd name="connsiteX0" fmla="*/ 0 w 9144000"/>
                <a:gd name="connsiteY0" fmla="*/ 297016 h 930340"/>
                <a:gd name="connsiteX1" fmla="*/ 4395608 w 9144000"/>
                <a:gd name="connsiteY1" fmla="*/ 880018 h 930340"/>
                <a:gd name="connsiteX2" fmla="*/ 9144000 w 9144000"/>
                <a:gd name="connsiteY2" fmla="*/ 0 h 930340"/>
                <a:gd name="connsiteX0" fmla="*/ 0 w 9935399"/>
                <a:gd name="connsiteY0" fmla="*/ 448449 h 1081773"/>
                <a:gd name="connsiteX1" fmla="*/ 4395608 w 9935399"/>
                <a:gd name="connsiteY1" fmla="*/ 1031451 h 1081773"/>
                <a:gd name="connsiteX2" fmla="*/ 9144000 w 9935399"/>
                <a:gd name="connsiteY2" fmla="*/ 146670 h 1081773"/>
                <a:gd name="connsiteX3" fmla="*/ 9144000 w 9935399"/>
                <a:gd name="connsiteY3" fmla="*/ 151433 h 1081773"/>
                <a:gd name="connsiteX0" fmla="*/ 0 w 9935399"/>
                <a:gd name="connsiteY0" fmla="*/ 454402 h 1087726"/>
                <a:gd name="connsiteX1" fmla="*/ 4395608 w 9935399"/>
                <a:gd name="connsiteY1" fmla="*/ 1037404 h 1087726"/>
                <a:gd name="connsiteX2" fmla="*/ 9144000 w 9935399"/>
                <a:gd name="connsiteY2" fmla="*/ 152623 h 1087726"/>
                <a:gd name="connsiteX3" fmla="*/ 9144000 w 9935399"/>
                <a:gd name="connsiteY3" fmla="*/ 121667 h 1087726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8 h 925577"/>
                <a:gd name="connsiteX1" fmla="*/ 4395608 w 9144000"/>
                <a:gd name="connsiteY1" fmla="*/ 875255 h 925577"/>
                <a:gd name="connsiteX2" fmla="*/ 9144000 w 9144000"/>
                <a:gd name="connsiteY2" fmla="*/ 0 h 925577"/>
                <a:gd name="connsiteX0" fmla="*/ 0 w 9144000"/>
                <a:gd name="connsiteY0" fmla="*/ 301778 h 958914"/>
                <a:gd name="connsiteX1" fmla="*/ 4395608 w 9144000"/>
                <a:gd name="connsiteY1" fmla="*/ 875255 h 958914"/>
                <a:gd name="connsiteX2" fmla="*/ 9144000 w 9144000"/>
                <a:gd name="connsiteY2" fmla="*/ 0 h 958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0" h="958914">
                  <a:moveTo>
                    <a:pt x="0" y="301778"/>
                  </a:moveTo>
                  <a:cubicBezTo>
                    <a:pt x="729875" y="563671"/>
                    <a:pt x="2322213" y="958914"/>
                    <a:pt x="4395608" y="875255"/>
                  </a:cubicBezTo>
                  <a:cubicBezTo>
                    <a:pt x="6205358" y="822181"/>
                    <a:pt x="8178771" y="347886"/>
                    <a:pt x="9144000" y="0"/>
                  </a:cubicBezTo>
                </a:path>
              </a:pathLst>
            </a:custGeom>
            <a:ln w="19050">
              <a:solidFill>
                <a:srgbClr val="0045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ihandform 28"/>
            <p:cNvSpPr/>
            <p:nvPr/>
          </p:nvSpPr>
          <p:spPr>
            <a:xfrm>
              <a:off x="0" y="5915227"/>
              <a:ext cx="9144000" cy="644184"/>
            </a:xfrm>
            <a:custGeom>
              <a:avLst/>
              <a:gdLst>
                <a:gd name="connsiteX0" fmla="*/ 0 w 9152626"/>
                <a:gd name="connsiteY0" fmla="*/ 405442 h 405442"/>
                <a:gd name="connsiteX1" fmla="*/ 9152626 w 9152626"/>
                <a:gd name="connsiteY1" fmla="*/ 0 h 405442"/>
                <a:gd name="connsiteX2" fmla="*/ 9152626 w 9152626"/>
                <a:gd name="connsiteY2" fmla="*/ 0 h 405442"/>
                <a:gd name="connsiteX0" fmla="*/ 0 w 9152626"/>
                <a:gd name="connsiteY0" fmla="*/ 405442 h 612476"/>
                <a:gd name="connsiteX1" fmla="*/ 4468483 w 9152626"/>
                <a:gd name="connsiteY1" fmla="*/ 612476 h 612476"/>
                <a:gd name="connsiteX2" fmla="*/ 9152626 w 9152626"/>
                <a:gd name="connsiteY2" fmla="*/ 0 h 612476"/>
                <a:gd name="connsiteX3" fmla="*/ 9152626 w 9152626"/>
                <a:gd name="connsiteY3" fmla="*/ 0 h 612476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1055298"/>
                <a:gd name="connsiteX1" fmla="*/ 4399472 w 9152626"/>
                <a:gd name="connsiteY1" fmla="*/ 1026544 h 1055298"/>
                <a:gd name="connsiteX2" fmla="*/ 9152626 w 9152626"/>
                <a:gd name="connsiteY2" fmla="*/ 0 h 1055298"/>
                <a:gd name="connsiteX3" fmla="*/ 9152626 w 9152626"/>
                <a:gd name="connsiteY3" fmla="*/ 0 h 1055298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23812 h 1153066"/>
                <a:gd name="connsiteX0" fmla="*/ 0 w 9152626"/>
                <a:gd name="connsiteY0" fmla="*/ 634042 h 1381666"/>
                <a:gd name="connsiteX1" fmla="*/ 4399472 w 9152626"/>
                <a:gd name="connsiteY1" fmla="*/ 1255144 h 1381666"/>
                <a:gd name="connsiteX2" fmla="*/ 9152626 w 9152626"/>
                <a:gd name="connsiteY2" fmla="*/ 228600 h 1381666"/>
                <a:gd name="connsiteX3" fmla="*/ 9028801 w 9152626"/>
                <a:gd name="connsiteY3" fmla="*/ 0 h 13816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7302 h 662000"/>
                <a:gd name="connsiteX1" fmla="*/ 4404234 w 9152626"/>
                <a:gd name="connsiteY1" fmla="*/ 654116 h 662000"/>
                <a:gd name="connsiteX2" fmla="*/ 9152626 w 9152626"/>
                <a:gd name="connsiteY2" fmla="*/ 0 h 662000"/>
                <a:gd name="connsiteX0" fmla="*/ 0 w 9144000"/>
                <a:gd name="connsiteY0" fmla="*/ 77782 h 667080"/>
                <a:gd name="connsiteX1" fmla="*/ 4395608 w 9144000"/>
                <a:gd name="connsiteY1" fmla="*/ 654116 h 667080"/>
                <a:gd name="connsiteX2" fmla="*/ 9144000 w 9144000"/>
                <a:gd name="connsiteY2" fmla="*/ 0 h 66708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52582"/>
                <a:gd name="connsiteX1" fmla="*/ 4403228 w 9144000"/>
                <a:gd name="connsiteY1" fmla="*/ 631256 h 652582"/>
                <a:gd name="connsiteX2" fmla="*/ 9144000 w 9144000"/>
                <a:gd name="connsiteY2" fmla="*/ 0 h 652582"/>
                <a:gd name="connsiteX0" fmla="*/ 0 w 9144000"/>
                <a:gd name="connsiteY0" fmla="*/ 77782 h 657344"/>
                <a:gd name="connsiteX1" fmla="*/ 4403228 w 9144000"/>
                <a:gd name="connsiteY1" fmla="*/ 631256 h 657344"/>
                <a:gd name="connsiteX2" fmla="*/ 9144000 w 9144000"/>
                <a:gd name="connsiteY2" fmla="*/ 0 h 657344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0" h="644220">
                  <a:moveTo>
                    <a:pt x="0" y="77782"/>
                  </a:moveTo>
                  <a:cubicBezTo>
                    <a:pt x="1222794" y="442068"/>
                    <a:pt x="2879228" y="644220"/>
                    <a:pt x="4403228" y="631256"/>
                  </a:cubicBezTo>
                  <a:cubicBezTo>
                    <a:pt x="5504318" y="643057"/>
                    <a:pt x="7501926" y="444529"/>
                    <a:pt x="9144000" y="0"/>
                  </a:cubicBezTo>
                </a:path>
              </a:pathLst>
            </a:custGeom>
            <a:ln>
              <a:solidFill>
                <a:srgbClr val="6CA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5951538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91372" bIns="4568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51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91372" bIns="456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</p:txBody>
      </p:sp>
      <p:sp>
        <p:nvSpPr>
          <p:cNvPr id="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0650"/>
            <a:ext cx="817563" cy="36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0" bIns="45684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0BAC5B3E-4C1D-4743-8955-71A2CF38329A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3663" y="6470650"/>
            <a:ext cx="5070475" cy="36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2" tIns="45684" rIns="0" bIns="45684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4300"/>
            <a:ext cx="2133600" cy="36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2" tIns="45684" rIns="0" bIns="4568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39C0656C-12DA-4990-A6E0-4EBE98BE73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4105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75" y="2941638"/>
            <a:ext cx="18113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696" r:id="rId3"/>
    <p:sldLayoutId id="2147484697" r:id="rId4"/>
    <p:sldLayoutId id="2147484698" r:id="rId5"/>
    <p:sldLayoutId id="2147484699" r:id="rId6"/>
    <p:sldLayoutId id="2147484700" r:id="rId7"/>
    <p:sldLayoutId id="2147484701" r:id="rId8"/>
    <p:sldLayoutId id="2147484702" r:id="rId9"/>
    <p:sldLayoutId id="2147484703" r:id="rId10"/>
    <p:sldLayoutId id="2147484704" r:id="rId11"/>
  </p:sldLayoutIdLst>
  <p:transition spd="med">
    <p:random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6852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3704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055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7412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184150" indent="-1841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63538" indent="90488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65225" indent="-2428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60525" indent="-227013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685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25380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2232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39084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95937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2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04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58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12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64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16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68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20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UKB_Logo_rgb_X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75" y="209550"/>
            <a:ext cx="21621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3932238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91372" bIns="4568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51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91372" bIns="456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0650"/>
            <a:ext cx="8175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0" bIns="45684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28D372E5-00EF-49F7-94A9-8DD83F082480}" type="datetimeFigureOut">
              <a:rPr lang="de-DE"/>
              <a:pPr>
                <a:defRPr/>
              </a:pPr>
              <a:t>21.08.2025</a:t>
            </a:fld>
            <a:endParaRPr lang="de-DE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3663" y="6470650"/>
            <a:ext cx="5045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2" tIns="45684" rIns="91372" bIns="45684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4300"/>
            <a:ext cx="2133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684" rIns="0" bIns="4568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92971C8E-841E-439B-BE9F-BD624B554C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grpSp>
        <p:nvGrpSpPr>
          <p:cNvPr id="5128" name="Gruppieren 7"/>
          <p:cNvGrpSpPr>
            <a:grpSpLocks/>
          </p:cNvGrpSpPr>
          <p:nvPr/>
        </p:nvGrpSpPr>
        <p:grpSpPr bwMode="auto">
          <a:xfrm>
            <a:off x="0" y="5372100"/>
            <a:ext cx="9144000" cy="1184275"/>
            <a:chOff x="0" y="5375762"/>
            <a:chExt cx="9144000" cy="1183649"/>
          </a:xfrm>
        </p:grpSpPr>
        <p:sp>
          <p:nvSpPr>
            <p:cNvPr id="8" name="Freihandform 26"/>
            <p:cNvSpPr/>
            <p:nvPr/>
          </p:nvSpPr>
          <p:spPr>
            <a:xfrm>
              <a:off x="0" y="5375762"/>
              <a:ext cx="9144000" cy="1086863"/>
            </a:xfrm>
            <a:custGeom>
              <a:avLst/>
              <a:gdLst>
                <a:gd name="connsiteX0" fmla="*/ 0 w 9152626"/>
                <a:gd name="connsiteY0" fmla="*/ 405442 h 405442"/>
                <a:gd name="connsiteX1" fmla="*/ 9152626 w 9152626"/>
                <a:gd name="connsiteY1" fmla="*/ 0 h 405442"/>
                <a:gd name="connsiteX2" fmla="*/ 9152626 w 9152626"/>
                <a:gd name="connsiteY2" fmla="*/ 0 h 405442"/>
                <a:gd name="connsiteX0" fmla="*/ 0 w 9152626"/>
                <a:gd name="connsiteY0" fmla="*/ 405442 h 612476"/>
                <a:gd name="connsiteX1" fmla="*/ 4468483 w 9152626"/>
                <a:gd name="connsiteY1" fmla="*/ 612476 h 612476"/>
                <a:gd name="connsiteX2" fmla="*/ 9152626 w 9152626"/>
                <a:gd name="connsiteY2" fmla="*/ 0 h 612476"/>
                <a:gd name="connsiteX3" fmla="*/ 9152626 w 9152626"/>
                <a:gd name="connsiteY3" fmla="*/ 0 h 612476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1055298"/>
                <a:gd name="connsiteX1" fmla="*/ 4399472 w 9152626"/>
                <a:gd name="connsiteY1" fmla="*/ 1026544 h 1055298"/>
                <a:gd name="connsiteX2" fmla="*/ 9152626 w 9152626"/>
                <a:gd name="connsiteY2" fmla="*/ 0 h 1055298"/>
                <a:gd name="connsiteX3" fmla="*/ 9152626 w 9152626"/>
                <a:gd name="connsiteY3" fmla="*/ 0 h 1055298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23812 h 1153066"/>
                <a:gd name="connsiteX0" fmla="*/ 0 w 9152626"/>
                <a:gd name="connsiteY0" fmla="*/ 634042 h 1381666"/>
                <a:gd name="connsiteX1" fmla="*/ 4399472 w 9152626"/>
                <a:gd name="connsiteY1" fmla="*/ 1255144 h 1381666"/>
                <a:gd name="connsiteX2" fmla="*/ 9152626 w 9152626"/>
                <a:gd name="connsiteY2" fmla="*/ 228600 h 1381666"/>
                <a:gd name="connsiteX3" fmla="*/ 9028801 w 9152626"/>
                <a:gd name="connsiteY3" fmla="*/ 0 h 13816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095915"/>
                <a:gd name="connsiteX1" fmla="*/ 4404234 w 9152626"/>
                <a:gd name="connsiteY1" fmla="*/ 1012256 h 1095915"/>
                <a:gd name="connsiteX2" fmla="*/ 9152626 w 9152626"/>
                <a:gd name="connsiteY2" fmla="*/ 0 h 1095915"/>
                <a:gd name="connsiteX0" fmla="*/ 0 w 9144000"/>
                <a:gd name="connsiteY0" fmla="*/ 395917 h 1095915"/>
                <a:gd name="connsiteX1" fmla="*/ 4395608 w 9144000"/>
                <a:gd name="connsiteY1" fmla="*/ 1012256 h 1095915"/>
                <a:gd name="connsiteX2" fmla="*/ 9144000 w 9144000"/>
                <a:gd name="connsiteY2" fmla="*/ 0 h 1095915"/>
                <a:gd name="connsiteX0" fmla="*/ 0 w 9144000"/>
                <a:gd name="connsiteY0" fmla="*/ 395917 h 1095915"/>
                <a:gd name="connsiteX1" fmla="*/ 4395608 w 9144000"/>
                <a:gd name="connsiteY1" fmla="*/ 1012256 h 1095915"/>
                <a:gd name="connsiteX2" fmla="*/ 9144000 w 9144000"/>
                <a:gd name="connsiteY2" fmla="*/ 0 h 1095915"/>
                <a:gd name="connsiteX0" fmla="*/ 0 w 9144000"/>
                <a:gd name="connsiteY0" fmla="*/ 395917 h 1086390"/>
                <a:gd name="connsiteX1" fmla="*/ 4395608 w 9144000"/>
                <a:gd name="connsiteY1" fmla="*/ 1012256 h 1086390"/>
                <a:gd name="connsiteX2" fmla="*/ 9144000 w 9144000"/>
                <a:gd name="connsiteY2" fmla="*/ 0 h 1086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0" h="1086390">
                  <a:moveTo>
                    <a:pt x="0" y="395917"/>
                  </a:moveTo>
                  <a:cubicBezTo>
                    <a:pt x="710826" y="667335"/>
                    <a:pt x="2405557" y="1086390"/>
                    <a:pt x="4395608" y="1012256"/>
                  </a:cubicBezTo>
                  <a:cubicBezTo>
                    <a:pt x="6345178" y="885734"/>
                    <a:pt x="7654326" y="596929"/>
                    <a:pt x="9144000" y="0"/>
                  </a:cubicBezTo>
                </a:path>
              </a:pathLst>
            </a:custGeom>
            <a:ln>
              <a:solidFill>
                <a:srgbClr val="009EE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solidFill>
                  <a:srgbClr val="000000"/>
                </a:solidFill>
              </a:endParaRPr>
            </a:p>
          </p:txBody>
        </p:sp>
        <p:sp>
          <p:nvSpPr>
            <p:cNvPr id="9" name="Freihandform 27"/>
            <p:cNvSpPr/>
            <p:nvPr/>
          </p:nvSpPr>
          <p:spPr>
            <a:xfrm>
              <a:off x="0" y="5559815"/>
              <a:ext cx="9144000" cy="958343"/>
            </a:xfrm>
            <a:custGeom>
              <a:avLst/>
              <a:gdLst>
                <a:gd name="connsiteX0" fmla="*/ 0 w 9152626"/>
                <a:gd name="connsiteY0" fmla="*/ 405442 h 405442"/>
                <a:gd name="connsiteX1" fmla="*/ 9152626 w 9152626"/>
                <a:gd name="connsiteY1" fmla="*/ 0 h 405442"/>
                <a:gd name="connsiteX2" fmla="*/ 9152626 w 9152626"/>
                <a:gd name="connsiteY2" fmla="*/ 0 h 405442"/>
                <a:gd name="connsiteX0" fmla="*/ 0 w 9152626"/>
                <a:gd name="connsiteY0" fmla="*/ 405442 h 612476"/>
                <a:gd name="connsiteX1" fmla="*/ 4468483 w 9152626"/>
                <a:gd name="connsiteY1" fmla="*/ 612476 h 612476"/>
                <a:gd name="connsiteX2" fmla="*/ 9152626 w 9152626"/>
                <a:gd name="connsiteY2" fmla="*/ 0 h 612476"/>
                <a:gd name="connsiteX3" fmla="*/ 9152626 w 9152626"/>
                <a:gd name="connsiteY3" fmla="*/ 0 h 612476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1055298"/>
                <a:gd name="connsiteX1" fmla="*/ 4399472 w 9152626"/>
                <a:gd name="connsiteY1" fmla="*/ 1026544 h 1055298"/>
                <a:gd name="connsiteX2" fmla="*/ 9152626 w 9152626"/>
                <a:gd name="connsiteY2" fmla="*/ 0 h 1055298"/>
                <a:gd name="connsiteX3" fmla="*/ 9152626 w 9152626"/>
                <a:gd name="connsiteY3" fmla="*/ 0 h 1055298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23812 h 1153066"/>
                <a:gd name="connsiteX0" fmla="*/ 0 w 9152626"/>
                <a:gd name="connsiteY0" fmla="*/ 634042 h 1381666"/>
                <a:gd name="connsiteX1" fmla="*/ 4399472 w 9152626"/>
                <a:gd name="connsiteY1" fmla="*/ 1255144 h 1381666"/>
                <a:gd name="connsiteX2" fmla="*/ 9152626 w 9152626"/>
                <a:gd name="connsiteY2" fmla="*/ 228600 h 1381666"/>
                <a:gd name="connsiteX3" fmla="*/ 9028801 w 9152626"/>
                <a:gd name="connsiteY3" fmla="*/ 0 h 13816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062578"/>
                <a:gd name="connsiteX1" fmla="*/ 4404234 w 9152626"/>
                <a:gd name="connsiteY1" fmla="*/ 1012256 h 1062578"/>
                <a:gd name="connsiteX2" fmla="*/ 9152626 w 9152626"/>
                <a:gd name="connsiteY2" fmla="*/ 0 h 1062578"/>
                <a:gd name="connsiteX0" fmla="*/ 0 w 9152626"/>
                <a:gd name="connsiteY0" fmla="*/ 293207 h 950343"/>
                <a:gd name="connsiteX1" fmla="*/ 4404234 w 9152626"/>
                <a:gd name="connsiteY1" fmla="*/ 900021 h 950343"/>
                <a:gd name="connsiteX2" fmla="*/ 9152626 w 9152626"/>
                <a:gd name="connsiteY2" fmla="*/ 0 h 950343"/>
                <a:gd name="connsiteX0" fmla="*/ 0 w 9152626"/>
                <a:gd name="connsiteY0" fmla="*/ 293207 h 950343"/>
                <a:gd name="connsiteX1" fmla="*/ 4404234 w 9152626"/>
                <a:gd name="connsiteY1" fmla="*/ 900021 h 950343"/>
                <a:gd name="connsiteX2" fmla="*/ 9152626 w 9152626"/>
                <a:gd name="connsiteY2" fmla="*/ 0 h 950343"/>
                <a:gd name="connsiteX0" fmla="*/ 0 w 9152626"/>
                <a:gd name="connsiteY0" fmla="*/ 293207 h 950343"/>
                <a:gd name="connsiteX1" fmla="*/ 4404234 w 9152626"/>
                <a:gd name="connsiteY1" fmla="*/ 900021 h 950343"/>
                <a:gd name="connsiteX2" fmla="*/ 9152626 w 9152626"/>
                <a:gd name="connsiteY2" fmla="*/ 0 h 950343"/>
                <a:gd name="connsiteX0" fmla="*/ 0 w 9144000"/>
                <a:gd name="connsiteY0" fmla="*/ 317019 h 950343"/>
                <a:gd name="connsiteX1" fmla="*/ 4395608 w 9144000"/>
                <a:gd name="connsiteY1" fmla="*/ 900021 h 950343"/>
                <a:gd name="connsiteX2" fmla="*/ 9144000 w 9144000"/>
                <a:gd name="connsiteY2" fmla="*/ 0 h 950343"/>
                <a:gd name="connsiteX0" fmla="*/ 0 w 9144000"/>
                <a:gd name="connsiteY0" fmla="*/ 297016 h 930340"/>
                <a:gd name="connsiteX1" fmla="*/ 4395608 w 9144000"/>
                <a:gd name="connsiteY1" fmla="*/ 880018 h 930340"/>
                <a:gd name="connsiteX2" fmla="*/ 9144000 w 9144000"/>
                <a:gd name="connsiteY2" fmla="*/ 0 h 930340"/>
                <a:gd name="connsiteX0" fmla="*/ 0 w 9144000"/>
                <a:gd name="connsiteY0" fmla="*/ 297016 h 930340"/>
                <a:gd name="connsiteX1" fmla="*/ 4395608 w 9144000"/>
                <a:gd name="connsiteY1" fmla="*/ 880018 h 930340"/>
                <a:gd name="connsiteX2" fmla="*/ 9144000 w 9144000"/>
                <a:gd name="connsiteY2" fmla="*/ 0 h 930340"/>
                <a:gd name="connsiteX0" fmla="*/ 0 w 9144000"/>
                <a:gd name="connsiteY0" fmla="*/ 297016 h 930340"/>
                <a:gd name="connsiteX1" fmla="*/ 4395608 w 9144000"/>
                <a:gd name="connsiteY1" fmla="*/ 880018 h 930340"/>
                <a:gd name="connsiteX2" fmla="*/ 9144000 w 9144000"/>
                <a:gd name="connsiteY2" fmla="*/ 0 h 930340"/>
                <a:gd name="connsiteX0" fmla="*/ 0 w 9935399"/>
                <a:gd name="connsiteY0" fmla="*/ 448449 h 1081773"/>
                <a:gd name="connsiteX1" fmla="*/ 4395608 w 9935399"/>
                <a:gd name="connsiteY1" fmla="*/ 1031451 h 1081773"/>
                <a:gd name="connsiteX2" fmla="*/ 9144000 w 9935399"/>
                <a:gd name="connsiteY2" fmla="*/ 146670 h 1081773"/>
                <a:gd name="connsiteX3" fmla="*/ 9144000 w 9935399"/>
                <a:gd name="connsiteY3" fmla="*/ 151433 h 1081773"/>
                <a:gd name="connsiteX0" fmla="*/ 0 w 9935399"/>
                <a:gd name="connsiteY0" fmla="*/ 454402 h 1087726"/>
                <a:gd name="connsiteX1" fmla="*/ 4395608 w 9935399"/>
                <a:gd name="connsiteY1" fmla="*/ 1037404 h 1087726"/>
                <a:gd name="connsiteX2" fmla="*/ 9144000 w 9935399"/>
                <a:gd name="connsiteY2" fmla="*/ 152623 h 1087726"/>
                <a:gd name="connsiteX3" fmla="*/ 9144000 w 9935399"/>
                <a:gd name="connsiteY3" fmla="*/ 121667 h 1087726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35103"/>
                <a:gd name="connsiteX1" fmla="*/ 4395608 w 9144000"/>
                <a:gd name="connsiteY1" fmla="*/ 884781 h 935103"/>
                <a:gd name="connsiteX2" fmla="*/ 9144000 w 9144000"/>
                <a:gd name="connsiteY2" fmla="*/ 0 h 935103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9 h 925578"/>
                <a:gd name="connsiteX1" fmla="*/ 4395608 w 9144000"/>
                <a:gd name="connsiteY1" fmla="*/ 875256 h 925578"/>
                <a:gd name="connsiteX2" fmla="*/ 9144000 w 9144000"/>
                <a:gd name="connsiteY2" fmla="*/ 0 h 925578"/>
                <a:gd name="connsiteX0" fmla="*/ 0 w 9144000"/>
                <a:gd name="connsiteY0" fmla="*/ 301778 h 925577"/>
                <a:gd name="connsiteX1" fmla="*/ 4395608 w 9144000"/>
                <a:gd name="connsiteY1" fmla="*/ 875255 h 925577"/>
                <a:gd name="connsiteX2" fmla="*/ 9144000 w 9144000"/>
                <a:gd name="connsiteY2" fmla="*/ 0 h 925577"/>
                <a:gd name="connsiteX0" fmla="*/ 0 w 9144000"/>
                <a:gd name="connsiteY0" fmla="*/ 301778 h 958914"/>
                <a:gd name="connsiteX1" fmla="*/ 4395608 w 9144000"/>
                <a:gd name="connsiteY1" fmla="*/ 875255 h 958914"/>
                <a:gd name="connsiteX2" fmla="*/ 9144000 w 9144000"/>
                <a:gd name="connsiteY2" fmla="*/ 0 h 958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0" h="958914">
                  <a:moveTo>
                    <a:pt x="0" y="301778"/>
                  </a:moveTo>
                  <a:cubicBezTo>
                    <a:pt x="729875" y="563671"/>
                    <a:pt x="2322213" y="958914"/>
                    <a:pt x="4395608" y="875255"/>
                  </a:cubicBezTo>
                  <a:cubicBezTo>
                    <a:pt x="6205358" y="822181"/>
                    <a:pt x="8178771" y="347886"/>
                    <a:pt x="9144000" y="0"/>
                  </a:cubicBezTo>
                </a:path>
              </a:pathLst>
            </a:custGeom>
            <a:ln w="19050">
              <a:solidFill>
                <a:srgbClr val="0045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solidFill>
                  <a:srgbClr val="000000"/>
                </a:solidFill>
              </a:endParaRPr>
            </a:p>
          </p:txBody>
        </p:sp>
        <p:sp>
          <p:nvSpPr>
            <p:cNvPr id="10" name="Freihandform 28"/>
            <p:cNvSpPr/>
            <p:nvPr/>
          </p:nvSpPr>
          <p:spPr>
            <a:xfrm>
              <a:off x="0" y="5915227"/>
              <a:ext cx="9144000" cy="644184"/>
            </a:xfrm>
            <a:custGeom>
              <a:avLst/>
              <a:gdLst>
                <a:gd name="connsiteX0" fmla="*/ 0 w 9152626"/>
                <a:gd name="connsiteY0" fmla="*/ 405442 h 405442"/>
                <a:gd name="connsiteX1" fmla="*/ 9152626 w 9152626"/>
                <a:gd name="connsiteY1" fmla="*/ 0 h 405442"/>
                <a:gd name="connsiteX2" fmla="*/ 9152626 w 9152626"/>
                <a:gd name="connsiteY2" fmla="*/ 0 h 405442"/>
                <a:gd name="connsiteX0" fmla="*/ 0 w 9152626"/>
                <a:gd name="connsiteY0" fmla="*/ 405442 h 612476"/>
                <a:gd name="connsiteX1" fmla="*/ 4468483 w 9152626"/>
                <a:gd name="connsiteY1" fmla="*/ 612476 h 612476"/>
                <a:gd name="connsiteX2" fmla="*/ 9152626 w 9152626"/>
                <a:gd name="connsiteY2" fmla="*/ 0 h 612476"/>
                <a:gd name="connsiteX3" fmla="*/ 9152626 w 9152626"/>
                <a:gd name="connsiteY3" fmla="*/ 0 h 612476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641230"/>
                <a:gd name="connsiteX1" fmla="*/ 4468483 w 9152626"/>
                <a:gd name="connsiteY1" fmla="*/ 612476 h 641230"/>
                <a:gd name="connsiteX2" fmla="*/ 9152626 w 9152626"/>
                <a:gd name="connsiteY2" fmla="*/ 0 h 641230"/>
                <a:gd name="connsiteX3" fmla="*/ 9152626 w 9152626"/>
                <a:gd name="connsiteY3" fmla="*/ 0 h 641230"/>
                <a:gd name="connsiteX0" fmla="*/ 0 w 9152626"/>
                <a:gd name="connsiteY0" fmla="*/ 405442 h 1055298"/>
                <a:gd name="connsiteX1" fmla="*/ 4399472 w 9152626"/>
                <a:gd name="connsiteY1" fmla="*/ 1026544 h 1055298"/>
                <a:gd name="connsiteX2" fmla="*/ 9152626 w 9152626"/>
                <a:gd name="connsiteY2" fmla="*/ 0 h 1055298"/>
                <a:gd name="connsiteX3" fmla="*/ 9152626 w 9152626"/>
                <a:gd name="connsiteY3" fmla="*/ 0 h 1055298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026544"/>
                <a:gd name="connsiteX1" fmla="*/ 4399472 w 9152626"/>
                <a:gd name="connsiteY1" fmla="*/ 1026544 h 1026544"/>
                <a:gd name="connsiteX2" fmla="*/ 9152626 w 9152626"/>
                <a:gd name="connsiteY2" fmla="*/ 0 h 1026544"/>
                <a:gd name="connsiteX3" fmla="*/ 9152626 w 9152626"/>
                <a:gd name="connsiteY3" fmla="*/ 0 h 1026544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3" fmla="*/ 9152626 w 9152626"/>
                <a:gd name="connsiteY3" fmla="*/ 23812 h 1153066"/>
                <a:gd name="connsiteX0" fmla="*/ 0 w 9152626"/>
                <a:gd name="connsiteY0" fmla="*/ 634042 h 1381666"/>
                <a:gd name="connsiteX1" fmla="*/ 4399472 w 9152626"/>
                <a:gd name="connsiteY1" fmla="*/ 1255144 h 1381666"/>
                <a:gd name="connsiteX2" fmla="*/ 9152626 w 9152626"/>
                <a:gd name="connsiteY2" fmla="*/ 228600 h 1381666"/>
                <a:gd name="connsiteX3" fmla="*/ 9028801 w 9152626"/>
                <a:gd name="connsiteY3" fmla="*/ 0 h 13816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53066"/>
                <a:gd name="connsiteX1" fmla="*/ 4399472 w 9152626"/>
                <a:gd name="connsiteY1" fmla="*/ 1026544 h 1153066"/>
                <a:gd name="connsiteX2" fmla="*/ 9152626 w 9152626"/>
                <a:gd name="connsiteY2" fmla="*/ 0 h 1153066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05442 h 1138778"/>
                <a:gd name="connsiteX1" fmla="*/ 4404234 w 9152626"/>
                <a:gd name="connsiteY1" fmla="*/ 1012256 h 1138778"/>
                <a:gd name="connsiteX2" fmla="*/ 9152626 w 9152626"/>
                <a:gd name="connsiteY2" fmla="*/ 0 h 1138778"/>
                <a:gd name="connsiteX0" fmla="*/ 0 w 9152626"/>
                <a:gd name="connsiteY0" fmla="*/ 47302 h 662000"/>
                <a:gd name="connsiteX1" fmla="*/ 4404234 w 9152626"/>
                <a:gd name="connsiteY1" fmla="*/ 654116 h 662000"/>
                <a:gd name="connsiteX2" fmla="*/ 9152626 w 9152626"/>
                <a:gd name="connsiteY2" fmla="*/ 0 h 662000"/>
                <a:gd name="connsiteX0" fmla="*/ 0 w 9144000"/>
                <a:gd name="connsiteY0" fmla="*/ 77782 h 667080"/>
                <a:gd name="connsiteX1" fmla="*/ 4395608 w 9144000"/>
                <a:gd name="connsiteY1" fmla="*/ 654116 h 667080"/>
                <a:gd name="connsiteX2" fmla="*/ 9144000 w 9144000"/>
                <a:gd name="connsiteY2" fmla="*/ 0 h 66708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52582"/>
                <a:gd name="connsiteX1" fmla="*/ 4403228 w 9144000"/>
                <a:gd name="connsiteY1" fmla="*/ 631256 h 652582"/>
                <a:gd name="connsiteX2" fmla="*/ 9144000 w 9144000"/>
                <a:gd name="connsiteY2" fmla="*/ 0 h 652582"/>
                <a:gd name="connsiteX0" fmla="*/ 0 w 9144000"/>
                <a:gd name="connsiteY0" fmla="*/ 77782 h 657344"/>
                <a:gd name="connsiteX1" fmla="*/ 4403228 w 9144000"/>
                <a:gd name="connsiteY1" fmla="*/ 631256 h 657344"/>
                <a:gd name="connsiteX2" fmla="*/ 9144000 w 9144000"/>
                <a:gd name="connsiteY2" fmla="*/ 0 h 657344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  <a:gd name="connsiteX0" fmla="*/ 0 w 9144000"/>
                <a:gd name="connsiteY0" fmla="*/ 77782 h 644220"/>
                <a:gd name="connsiteX1" fmla="*/ 4403228 w 9144000"/>
                <a:gd name="connsiteY1" fmla="*/ 631256 h 644220"/>
                <a:gd name="connsiteX2" fmla="*/ 9144000 w 9144000"/>
                <a:gd name="connsiteY2" fmla="*/ 0 h 644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0" h="644220">
                  <a:moveTo>
                    <a:pt x="0" y="77782"/>
                  </a:moveTo>
                  <a:cubicBezTo>
                    <a:pt x="1222794" y="442068"/>
                    <a:pt x="2879228" y="644220"/>
                    <a:pt x="4403228" y="631256"/>
                  </a:cubicBezTo>
                  <a:cubicBezTo>
                    <a:pt x="5504318" y="643057"/>
                    <a:pt x="7501926" y="444529"/>
                    <a:pt x="9144000" y="0"/>
                  </a:cubicBezTo>
                </a:path>
              </a:pathLst>
            </a:custGeom>
            <a:ln>
              <a:solidFill>
                <a:srgbClr val="6CA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solidFill>
                  <a:srgbClr val="000000"/>
                </a:solidFill>
              </a:endParaRPr>
            </a:p>
          </p:txBody>
        </p:sp>
      </p:grpSp>
      <p:pic>
        <p:nvPicPr>
          <p:cNvPr id="5129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0" y="328613"/>
            <a:ext cx="1811338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05" r:id="rId1"/>
    <p:sldLayoutId id="2147484706" r:id="rId2"/>
    <p:sldLayoutId id="2147484707" r:id="rId3"/>
    <p:sldLayoutId id="2147484708" r:id="rId4"/>
    <p:sldLayoutId id="2147484709" r:id="rId5"/>
    <p:sldLayoutId id="2147484710" r:id="rId6"/>
    <p:sldLayoutId id="2147484711" r:id="rId7"/>
    <p:sldLayoutId id="2147484712" r:id="rId8"/>
    <p:sldLayoutId id="2147484713" r:id="rId9"/>
    <p:sldLayoutId id="2147484714" r:id="rId10"/>
    <p:sldLayoutId id="2147484715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6852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3704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055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7412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184150" indent="-1841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63538" indent="90488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65225" indent="-2428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60525" indent="-227013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685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25380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2232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39084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95937" indent="-22842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2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04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58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12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64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16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68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20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de-D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 flipV="1">
            <a:off x="0" y="358775"/>
            <a:ext cx="9144000" cy="10795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8839200" y="6248400"/>
            <a:ext cx="304800" cy="3048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8534400" y="6248400"/>
            <a:ext cx="304800" cy="304800"/>
          </a:xfrm>
          <a:prstGeom prst="rect">
            <a:avLst/>
          </a:prstGeom>
          <a:solidFill>
            <a:srgbClr val="00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8839200" y="5943600"/>
            <a:ext cx="304800" cy="304800"/>
          </a:xfrm>
          <a:prstGeom prst="rect">
            <a:avLst/>
          </a:prstGeom>
          <a:solidFill>
            <a:srgbClr val="00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8839200" y="6553200"/>
            <a:ext cx="304800" cy="304800"/>
          </a:xfrm>
          <a:prstGeom prst="rect">
            <a:avLst/>
          </a:prstGeom>
          <a:solidFill>
            <a:srgbClr val="00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2" tIns="45684" rIns="91372" bIns="4568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de-DE" sz="1800" smtClean="0">
              <a:solidFill>
                <a:srgbClr val="000000"/>
              </a:solidFill>
            </a:endParaRPr>
          </a:p>
        </p:txBody>
      </p:sp>
      <p:sp>
        <p:nvSpPr>
          <p:cNvPr id="922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66725"/>
            <a:ext cx="84566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922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98638"/>
            <a:ext cx="8456613" cy="475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4" name="Text Box 16"/>
          <p:cNvSpPr txBox="1">
            <a:spLocks noChangeArrowheads="1"/>
          </p:cNvSpPr>
          <p:nvPr/>
        </p:nvSpPr>
        <p:spPr bwMode="auto">
          <a:xfrm>
            <a:off x="358775" y="107950"/>
            <a:ext cx="8456613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32" tIns="46764" rIns="89932" bIns="46764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sz="150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  <p:sldLayoutId id="2147484638" r:id="rId2"/>
    <p:sldLayoutId id="2147484639" r:id="rId3"/>
    <p:sldLayoutId id="2147484640" r:id="rId4"/>
    <p:sldLayoutId id="2147484641" r:id="rId5"/>
    <p:sldLayoutId id="2147484642" r:id="rId6"/>
    <p:sldLayoutId id="2147484643" r:id="rId7"/>
    <p:sldLayoutId id="2147484644" r:id="rId8"/>
    <p:sldLayoutId id="2147484645" r:id="rId9"/>
    <p:sldLayoutId id="2147484646" r:id="rId10"/>
    <p:sldLayoutId id="2147484647" r:id="rId11"/>
    <p:sldLayoutId id="21474846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5pPr>
      <a:lvl6pPr marL="456852" algn="l" rtl="0" fontAlgn="base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6pPr>
      <a:lvl7pPr marL="913704" algn="l" rtl="0" fontAlgn="base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7pPr>
      <a:lvl8pPr marL="1370558" algn="l" rtl="0" fontAlgn="base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8pPr>
      <a:lvl9pPr marL="1827412" algn="l" rtl="0" fontAlgn="base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9pPr>
    </p:titleStyle>
    <p:bodyStyle>
      <a:lvl1pPr marL="341313" indent="-3413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560513" indent="-22701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979613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436548" indent="-228427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893400" indent="-228427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350252" indent="-228427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07105" indent="-228427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2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04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58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12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64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16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68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20" algn="l" defTabSz="9137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69050"/>
            <a:ext cx="38877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000">
                <a:solidFill>
                  <a:srgbClr val="AC004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grpSp>
        <p:nvGrpSpPr>
          <p:cNvPr id="13315" name="Group 17"/>
          <p:cNvGrpSpPr>
            <a:grpSpLocks/>
          </p:cNvGrpSpPr>
          <p:nvPr userDrawn="1"/>
        </p:nvGrpSpPr>
        <p:grpSpPr bwMode="auto">
          <a:xfrm>
            <a:off x="107950" y="269875"/>
            <a:ext cx="8924925" cy="5680075"/>
            <a:chOff x="68" y="170"/>
            <a:chExt cx="5622" cy="3578"/>
          </a:xfrm>
        </p:grpSpPr>
        <p:sp>
          <p:nvSpPr>
            <p:cNvPr id="1030" name="Rectangle 7"/>
            <p:cNvSpPr>
              <a:spLocks noChangeArrowheads="1"/>
            </p:cNvSpPr>
            <p:nvPr userDrawn="1"/>
          </p:nvSpPr>
          <p:spPr bwMode="auto">
            <a:xfrm flipV="1">
              <a:off x="68" y="2652"/>
              <a:ext cx="5622" cy="1096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A1003D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de-DE" altLang="de-DE" sz="1800" smtClean="0">
                <a:solidFill>
                  <a:srgbClr val="000000"/>
                </a:solidFill>
              </a:endParaRPr>
            </a:p>
          </p:txBody>
        </p:sp>
        <p:pic>
          <p:nvPicPr>
            <p:cNvPr id="13319" name="Picture 9" descr="ppt_logo_uni_rostock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213"/>
              <a:ext cx="1565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0" name="Picture 10" descr="ppt_logo_unimed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3" y="170"/>
              <a:ext cx="1745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3" name="Rectangle 14"/>
            <p:cNvSpPr>
              <a:spLocks noChangeArrowheads="1"/>
            </p:cNvSpPr>
            <p:nvPr userDrawn="1"/>
          </p:nvSpPr>
          <p:spPr bwMode="auto">
            <a:xfrm>
              <a:off x="68" y="952"/>
              <a:ext cx="5622" cy="3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de-DE" altLang="de-DE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1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229225"/>
            <a:ext cx="77041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Untertitel durch Klicken bearbeiten</a:t>
            </a:r>
          </a:p>
        </p:txBody>
      </p:sp>
      <p:sp>
        <p:nvSpPr>
          <p:cNvPr id="13317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4652963"/>
            <a:ext cx="77041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Kapiteltitel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4765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6" r:id="rId1"/>
    <p:sldLayoutId id="2147484887" r:id="rId2"/>
    <p:sldLayoutId id="2147484888" r:id="rId3"/>
    <p:sldLayoutId id="2147484889" r:id="rId4"/>
    <p:sldLayoutId id="2147484890" r:id="rId5"/>
    <p:sldLayoutId id="2147484891" r:id="rId6"/>
    <p:sldLayoutId id="2147484892" r:id="rId7"/>
    <p:sldLayoutId id="2147484893" r:id="rId8"/>
    <p:sldLayoutId id="2147484894" r:id="rId9"/>
    <p:sldLayoutId id="2147484895" r:id="rId10"/>
    <p:sldLayoutId id="214748489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7900" y="1676400"/>
            <a:ext cx="75041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90800"/>
            <a:ext cx="7467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31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574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80808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1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80808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1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0808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76E3874F-51E6-4010-BCB5-E596A5ECB4AA}" type="slidenum">
              <a:rPr lang="de-DE"/>
              <a:pPr>
                <a:defRPr/>
              </a:pPr>
              <a:t>‹Nr.›</a:t>
            </a:fld>
            <a:r>
              <a:rPr lang="de-DE"/>
              <a:t> von XYZ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0" y="11239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pic>
        <p:nvPicPr>
          <p:cNvPr id="22537" name="Picture 9" descr="TU_Logo_90_HKS4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438150"/>
            <a:ext cx="144303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10" descr="NEWLOGO_CRTD_high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33375"/>
            <a:ext cx="1512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9" name="Picture 11" descr="Logo_Carus_sand_lores2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60350"/>
            <a:ext cx="6461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12" descr="DZNE_CMYK-breit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60350"/>
            <a:ext cx="23876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4"/>
          <p:cNvSpPr>
            <a:spLocks noChangeArrowheads="1"/>
          </p:cNvSpPr>
          <p:nvPr userDrawn="1"/>
        </p:nvSpPr>
        <p:spPr bwMode="auto">
          <a:xfrm>
            <a:off x="990600" y="1016000"/>
            <a:ext cx="7467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900" b="1" smtClean="0">
                <a:solidFill>
                  <a:srgbClr val="000000"/>
                </a:solidFill>
                <a:latin typeface="Verdana" pitchFamily="34" charset="0"/>
              </a:rPr>
              <a:t>Medizinische Fakultät Carl Gustav Carus</a:t>
            </a:r>
            <a:r>
              <a:rPr lang="de-DE" altLang="de-DE" sz="900" smtClean="0">
                <a:solidFill>
                  <a:srgbClr val="000000"/>
                </a:solidFill>
                <a:latin typeface="Verdana" pitchFamily="34" charset="0"/>
              </a:rPr>
              <a:t> Klinik und Poliklinik für Neurologie</a:t>
            </a:r>
          </a:p>
        </p:txBody>
      </p:sp>
    </p:spTree>
    <p:extLst>
      <p:ext uri="{BB962C8B-B14F-4D97-AF65-F5344CB8AC3E}">
        <p14:creationId xmlns:p14="http://schemas.microsoft.com/office/powerpoint/2010/main" val="109053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98" r:id="rId1"/>
    <p:sldLayoutId id="2147484899" r:id="rId2"/>
    <p:sldLayoutId id="2147484900" r:id="rId3"/>
    <p:sldLayoutId id="2147484901" r:id="rId4"/>
    <p:sldLayoutId id="2147484902" r:id="rId5"/>
    <p:sldLayoutId id="2147484903" r:id="rId6"/>
    <p:sldLayoutId id="2147484904" r:id="rId7"/>
    <p:sldLayoutId id="2147484905" r:id="rId8"/>
    <p:sldLayoutId id="2147484906" r:id="rId9"/>
    <p:sldLayoutId id="2147484907" r:id="rId10"/>
    <p:sldLayoutId id="2147484908" r:id="rId11"/>
    <p:sldLayoutId id="2147484909" r:id="rId12"/>
    <p:sldLayoutId id="21474849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866775"/>
            <a:ext cx="9144000" cy="152400"/>
          </a:xfrm>
          <a:prstGeom prst="rect">
            <a:avLst/>
          </a:prstGeom>
          <a:solidFill>
            <a:srgbClr val="E9E9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de-DE" altLang="de-DE" smtClean="0">
              <a:solidFill>
                <a:srgbClr val="585858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0700" y="257175"/>
            <a:ext cx="80803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0700" y="1277938"/>
            <a:ext cx="8086725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0700" y="6600825"/>
            <a:ext cx="45085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600">
                <a:solidFill>
                  <a:srgbClr val="939393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 xyz, Abteilung xyz. Rostock, Monat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836613"/>
            <a:ext cx="34607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18D00E7-7AB9-47A6-830B-0411E8DA964F}" type="slidenum">
              <a:rPr lang="de-DE">
                <a:solidFill>
                  <a:srgbClr val="585858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585858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5029200" y="6561138"/>
            <a:ext cx="348773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de-DE" sz="1000" b="1" smtClean="0">
                <a:solidFill>
                  <a:srgbClr val="AC0040"/>
                </a:solidFill>
              </a:rPr>
              <a:t>Universitätsmedizin Rostock</a:t>
            </a:r>
          </a:p>
        </p:txBody>
      </p:sp>
    </p:spTree>
    <p:extLst>
      <p:ext uri="{BB962C8B-B14F-4D97-AF65-F5344CB8AC3E}">
        <p14:creationId xmlns:p14="http://schemas.microsoft.com/office/powerpoint/2010/main" val="138405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4" r:id="rId1"/>
    <p:sldLayoutId id="2147484925" r:id="rId2"/>
    <p:sldLayoutId id="2147484926" r:id="rId3"/>
    <p:sldLayoutId id="2147484927" r:id="rId4"/>
    <p:sldLayoutId id="2147484928" r:id="rId5"/>
    <p:sldLayoutId id="2147484929" r:id="rId6"/>
    <p:sldLayoutId id="2147484930" r:id="rId7"/>
    <p:sldLayoutId id="2147484931" r:id="rId8"/>
    <p:sldLayoutId id="2147484932" r:id="rId9"/>
    <p:sldLayoutId id="2147484933" r:id="rId10"/>
    <p:sldLayoutId id="2147484934" r:id="rId11"/>
  </p:sldLayoutIdLst>
  <p:transition spd="med"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34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280988" indent="-2794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Char char="o"/>
        <a:defRPr sz="1600">
          <a:solidFill>
            <a:schemeClr val="tx1"/>
          </a:solidFill>
          <a:latin typeface="+mn-lt"/>
          <a:ea typeface="ＭＳ Ｐゴシック" pitchFamily="34" charset="-128"/>
        </a:defRPr>
      </a:lvl2pPr>
      <a:lvl3pPr marL="742950" indent="-27146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698625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117725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749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0700" y="4437112"/>
            <a:ext cx="8080375" cy="704850"/>
          </a:xfrm>
        </p:spPr>
        <p:txBody>
          <a:bodyPr/>
          <a:lstStyle/>
          <a:p>
            <a:pPr eaLnBrk="1" hangingPunct="1"/>
            <a:r>
              <a:rPr lang="de-DE" altLang="de-DE" dirty="0"/>
              <a:t>Was ist Neurologie?</a:t>
            </a:r>
            <a:br>
              <a:rPr lang="de-DE" altLang="de-DE" dirty="0"/>
            </a:br>
            <a:r>
              <a:rPr lang="de-DE" altLang="de-DE" dirty="0"/>
              <a:t>Neurologische Untersuchung und </a:t>
            </a:r>
            <a:r>
              <a:rPr lang="de-DE" altLang="de-DE" dirty="0" err="1" smtClean="0"/>
              <a:t>Syndromologie</a:t>
            </a:r>
            <a:endParaRPr lang="de-DE" altLang="de-DE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0700" y="5238799"/>
            <a:ext cx="8080375" cy="1143000"/>
          </a:xfrm>
        </p:spPr>
        <p:txBody>
          <a:bodyPr/>
          <a:lstStyle/>
          <a:p>
            <a:pPr marL="0" indent="0" eaLnBrk="1" hangingPunct="1"/>
            <a:r>
              <a:rPr lang="de-DE" altLang="de-DE" dirty="0" smtClean="0">
                <a:solidFill>
                  <a:schemeClr val="tx1"/>
                </a:solidFill>
              </a:rPr>
              <a:t>Prof. Dr. med. Alexander Storch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dirty="0" smtClean="0">
                <a:solidFill>
                  <a:schemeClr val="tx1"/>
                </a:solidFill>
              </a:rPr>
              <a:t>Klinik </a:t>
            </a:r>
            <a:r>
              <a:rPr lang="de-DE" altLang="de-DE" dirty="0">
                <a:solidFill>
                  <a:schemeClr val="tx1"/>
                </a:solidFill>
              </a:rPr>
              <a:t>und Poliklinik für Neurologie, Universitätsmedizin Rostock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dirty="0">
                <a:solidFill>
                  <a:schemeClr val="tx1"/>
                </a:solidFill>
              </a:rPr>
              <a:t>Deutsches Zentrum für Neurodegenerative Erkrankungen (DZNE) </a:t>
            </a:r>
            <a:r>
              <a:rPr lang="de-DE" altLang="de-DE" dirty="0" smtClean="0">
                <a:solidFill>
                  <a:schemeClr val="tx1"/>
                </a:solidFill>
              </a:rPr>
              <a:t>Rostock</a:t>
            </a:r>
          </a:p>
          <a:p>
            <a:pPr marL="0" indent="0" eaLnBrk="1" hangingPunct="1">
              <a:spcBef>
                <a:spcPct val="0"/>
              </a:spcBef>
            </a:pPr>
            <a:endParaRPr lang="de-DE" altLang="de-DE" sz="1200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</a:pPr>
            <a:endParaRPr lang="de-DE" altLang="de-DE" sz="1200" dirty="0" smtClean="0">
              <a:solidFill>
                <a:srgbClr val="939393"/>
              </a:solidFill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sz="1200" dirty="0">
                <a:solidFill>
                  <a:srgbClr val="939393"/>
                </a:solidFill>
              </a:rPr>
              <a:t>Hauptvorlesung </a:t>
            </a:r>
            <a:r>
              <a:rPr lang="de-DE" altLang="de-DE" sz="1200" dirty="0" smtClean="0">
                <a:solidFill>
                  <a:srgbClr val="939393"/>
                </a:solidFill>
              </a:rPr>
              <a:t>Neurologie │ WS </a:t>
            </a:r>
            <a:r>
              <a:rPr lang="de-DE" altLang="de-DE" sz="1200" dirty="0" smtClean="0">
                <a:solidFill>
                  <a:srgbClr val="939393"/>
                </a:solidFill>
              </a:rPr>
              <a:t>2025/2026 </a:t>
            </a:r>
            <a:r>
              <a:rPr lang="de-DE" altLang="de-DE" sz="1200" dirty="0" smtClean="0">
                <a:solidFill>
                  <a:srgbClr val="939393"/>
                </a:solidFill>
              </a:rPr>
              <a:t>│</a:t>
            </a:r>
            <a:r>
              <a:rPr lang="de-DE" altLang="de-DE" sz="1200" dirty="0" smtClean="0">
                <a:solidFill>
                  <a:srgbClr val="939393"/>
                </a:solidFill>
              </a:rPr>
              <a:t>15. </a:t>
            </a:r>
            <a:r>
              <a:rPr lang="de-DE" altLang="de-DE" sz="1200" dirty="0">
                <a:solidFill>
                  <a:srgbClr val="939393"/>
                </a:solidFill>
              </a:rPr>
              <a:t>Oktober </a:t>
            </a:r>
            <a:r>
              <a:rPr lang="de-DE" altLang="de-DE" sz="1200" dirty="0" smtClean="0">
                <a:solidFill>
                  <a:srgbClr val="939393"/>
                </a:solidFill>
              </a:rPr>
              <a:t>2025</a:t>
            </a:r>
            <a:endParaRPr lang="de-DE" altLang="de-DE" sz="1200" dirty="0" smtClean="0"/>
          </a:p>
        </p:txBody>
      </p:sp>
      <p:pic>
        <p:nvPicPr>
          <p:cNvPr id="5" name="Picture 10" descr="DZNE_CMYK-brei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664296" cy="68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96978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3"/>
          <p:cNvSpPr txBox="1">
            <a:spLocks noGrp="1"/>
          </p:cNvSpPr>
          <p:nvPr/>
        </p:nvSpPr>
        <p:spPr bwMode="auto">
          <a:xfrm>
            <a:off x="250825" y="5780063"/>
            <a:ext cx="473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E7A7C2-AF46-41CD-BFA8-1CA1CB579D82}" type="slidenum">
              <a:rPr lang="en-GB" altLang="de-DE" sz="1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GB" altLang="de-DE" sz="100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332656"/>
            <a:ext cx="86409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2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Lehre im Fach N </a:t>
            </a:r>
            <a:r>
              <a:rPr lang="es-ES_tradnl" sz="22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e u r o l o g i </a:t>
            </a:r>
            <a:r>
              <a:rPr lang="es-ES_tradnl" sz="22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e</a:t>
            </a:r>
            <a:endParaRPr lang="de-DE" sz="22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23528" y="944136"/>
            <a:ext cx="85122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Vorlesung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Hauptvorlesung N e u r o l o g i e (7. Semester)</a:t>
            </a: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Neurologisches Praktikum 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Blockpraktikum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innerhalb von zwei Wochen jeweils Dienstag bis Donnerstag 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Zeitraum von Ende Februar bis Mitte Juli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(8. Semester)</a:t>
            </a:r>
          </a:p>
          <a:p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Verbundklausur der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Nervenheilkundlichen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Fächer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(Fach: Neurologie, Psychiatrie, Psychosomatik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Ende 8. Semester (Anfang Oktober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2026)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Wahlpflichtveranstaltungen</a:t>
            </a:r>
          </a:p>
          <a:p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Wahlpflichtfach 30978: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Falldemonstrationen zur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Diagnosestellung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Therapie 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neurologischer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Krankheitsbilder - von der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Intensivpflichtigkeit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bis zur 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prophylaktischen Behandlung (Kurs)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Matthias Löhle (matthias.loehle@med.uni-rostock.de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PD Dr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Rene Reese (rene.reese@med.uni-rostock.de)</a:t>
            </a:r>
          </a:p>
          <a:p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Wahlpflichtfach 30965: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Fallseminar Kopf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Gesichtsschmerz (Seminar)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Florian Rimmele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florian.rimmele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@med.uni-rostock.de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77308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3"/>
          <p:cNvSpPr txBox="1">
            <a:spLocks noGrp="1"/>
          </p:cNvSpPr>
          <p:nvPr/>
        </p:nvSpPr>
        <p:spPr bwMode="auto">
          <a:xfrm>
            <a:off x="250825" y="5780063"/>
            <a:ext cx="473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E7A7C2-AF46-41CD-BFA8-1CA1CB579D82}" type="slidenum">
              <a:rPr lang="en-GB" altLang="de-DE" sz="1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GB" altLang="de-DE" sz="100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153214"/>
            <a:ext cx="864096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Vorlesung N </a:t>
            </a:r>
            <a:r>
              <a:rPr lang="es-ES_tradnl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e u r o l o g i e, 7. Semester</a:t>
            </a:r>
            <a:endParaRPr lang="de-DE" sz="20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WS 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2025/2026 </a:t>
            </a:r>
            <a:r>
              <a: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(Vorlesungszeit 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15.10.2025 </a:t>
            </a:r>
            <a:r>
              <a: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– 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28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.01.2026</a:t>
            </a:r>
            <a:r>
              <a:rPr lang="es-ES_tradnl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de-DE" sz="20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s-ES_tradnl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 </a:t>
            </a:r>
            <a:endParaRPr lang="de-DE" sz="20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de-DE" sz="17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Jeweils am Mittwoch: 10:45 – 13:15 Uhr: Hauptthema (10:45 – 12:15 Uhr) und differentialdiagnostischer Exkurs (DD-Exkurs; 12:30 – 13:15 </a:t>
            </a:r>
            <a:r>
              <a:rPr lang="de-DE" sz="17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Uhr)</a:t>
            </a:r>
            <a:endParaRPr lang="de-DE" sz="17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498" y="1844824"/>
            <a:ext cx="6965004" cy="455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02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3"/>
          <p:cNvSpPr txBox="1">
            <a:spLocks noGrp="1"/>
          </p:cNvSpPr>
          <p:nvPr/>
        </p:nvSpPr>
        <p:spPr bwMode="auto">
          <a:xfrm>
            <a:off x="250825" y="5780063"/>
            <a:ext cx="473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E7A7C2-AF46-41CD-BFA8-1CA1CB579D82}" type="slidenum">
              <a:rPr lang="en-GB" altLang="de-DE" sz="1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GB" altLang="de-DE" sz="100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215329" y="-459432"/>
            <a:ext cx="8893175" cy="29523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51520" y="153214"/>
            <a:ext cx="864096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Vorlesung N </a:t>
            </a:r>
            <a:r>
              <a:rPr lang="es-ES_tradnl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e u r o l o g i e, 7. Semester</a:t>
            </a:r>
            <a:endParaRPr lang="de-DE" sz="20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WS 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2025/2026 </a:t>
            </a:r>
            <a:r>
              <a: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(Vorlesungszeit 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15.10.2025 </a:t>
            </a:r>
            <a:r>
              <a: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– 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28</a:t>
            </a:r>
            <a:r>
              <a: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.01.2026</a:t>
            </a:r>
            <a:r>
              <a:rPr lang="es-ES_tradnl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de-DE" sz="20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s-ES_tradnl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 </a:t>
            </a:r>
            <a:endParaRPr lang="de-DE" sz="20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de-DE" sz="17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Jeweils am Mittwoch: 10:45 – 13:15 Uhr: Hauptthema (10:45 – 12:15 Uhr) und differentialdiagnostischer Exkurs (DD-Exkurs; 12:30 – 13:15 </a:t>
            </a:r>
            <a:r>
              <a:rPr lang="de-DE" sz="17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Uhr)</a:t>
            </a:r>
            <a:endParaRPr lang="de-DE" sz="17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498" y="2132006"/>
            <a:ext cx="6965004" cy="338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44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3"/>
          <p:cNvSpPr txBox="1">
            <a:spLocks noGrp="1"/>
          </p:cNvSpPr>
          <p:nvPr/>
        </p:nvSpPr>
        <p:spPr bwMode="auto">
          <a:xfrm>
            <a:off x="250825" y="5780063"/>
            <a:ext cx="473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E7A7C2-AF46-41CD-BFA8-1CA1CB579D82}" type="slidenum">
              <a:rPr lang="en-GB" altLang="de-DE" sz="1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GB" altLang="de-DE" sz="100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1520" y="332656"/>
            <a:ext cx="86409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2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Scheinerwerb/Klausur</a:t>
            </a:r>
            <a:endParaRPr lang="de-DE" sz="22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23528" y="908720"/>
            <a:ext cx="85689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Verbundklausur der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Nervenheilkundlichen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Fächer </a:t>
            </a:r>
          </a:p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(Fach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: Neurologie, Psychiatrie,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Psychosomatik)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Prüfungstermin: 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Oktober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(genaues Datum und Uhrzeit werden noch bekannt gegeben)</a:t>
            </a: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Prüfungsort: </a:t>
            </a:r>
          </a:p>
          <a:p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 ZIM und CUK (genaue Einteilung bitte der Homepage des Studiendekanats entnehmen) </a:t>
            </a: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Art der Prüfung: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MC-Prüfung (insgesamt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Fragen: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Fragen Neurologie,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Fragen Psychiatrie, 20 Fragen Psychosomatik) </a:t>
            </a: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Zulassungsvoraussetzungen für die Prüfung:</a:t>
            </a:r>
          </a:p>
          <a:p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Teilnahme am Blockpraktikum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Veranstaltungen des Leistungsnachweises:</a:t>
            </a:r>
          </a:p>
          <a:p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Vorlesung + Blockpraktikum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Empfohlene </a:t>
            </a:r>
            <a:r>
              <a:rPr lang="de-D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 (Neurologie):</a:t>
            </a:r>
            <a:endParaRPr lang="de-DE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Mattle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Mumenthaler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Kurzlehrbuch Neurologie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Thieme Verlag,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vollständig überarbeitete Auflage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Sitzer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Steinmetz: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Neurologie hoch2,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Urban und Fischer Verlag,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1. Auflage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Sitzer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Steinmetz: Lehrbuch Neurologie, Urban und Fischer Verlag,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2. Auflage 2024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Hinweise: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Bei Nichtbestehen der Prüfung in einem Fach muss in diesem eine Nachprüfung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als mündliche Prüfung absolviert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werden.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genauen Termine zu Nachprüfungen und zur Klausureinsicht werden gesondert mitgeteilt. </a:t>
            </a:r>
          </a:p>
        </p:txBody>
      </p:sp>
    </p:spTree>
    <p:extLst>
      <p:ext uri="{BB962C8B-B14F-4D97-AF65-F5344CB8AC3E}">
        <p14:creationId xmlns:p14="http://schemas.microsoft.com/office/powerpoint/2010/main" val="17750982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3"/>
          <p:cNvSpPr txBox="1">
            <a:spLocks noGrp="1"/>
          </p:cNvSpPr>
          <p:nvPr/>
        </p:nvSpPr>
        <p:spPr bwMode="auto">
          <a:xfrm>
            <a:off x="250825" y="5780063"/>
            <a:ext cx="473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defRPr sz="1400">
                <a:solidFill>
                  <a:srgbClr val="001D4B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01D4B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E7A7C2-AF46-41CD-BFA8-1CA1CB579D82}" type="slidenum">
              <a:rPr lang="en-GB" altLang="de-DE" sz="1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GB" altLang="de-DE" sz="100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1520" y="332656"/>
            <a:ext cx="86409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2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rPr>
              <a:t>Scheinerwerb/Klausur</a:t>
            </a:r>
            <a:endParaRPr lang="de-DE" sz="2200" dirty="0">
              <a:solidFill>
                <a:srgbClr val="AC004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23528" y="908720"/>
            <a:ext cx="85689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Verbundklausur der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Nervenheilkundlichen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Fächer </a:t>
            </a:r>
          </a:p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(Fach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: Neurologie, Psychiatrie,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Psychosomatik)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Prüfungstermin: </a:t>
            </a:r>
          </a:p>
          <a:p>
            <a:r>
              <a:rPr lang="de-DE" sz="1300">
                <a:latin typeface="Arial" panose="020B0604020202020204" pitchFamily="34" charset="0"/>
                <a:cs typeface="Arial" panose="020B0604020202020204" pitchFamily="34" charset="0"/>
              </a:rPr>
              <a:t>Oktober </a:t>
            </a:r>
            <a:r>
              <a:rPr lang="de-DE" sz="1300" smtClean="0"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(genaues Datum und Uhrzeit werden noch bekannt gegeben)</a:t>
            </a: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Prüfungsort: </a:t>
            </a:r>
          </a:p>
          <a:p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 ZIM und CUK (genaue Einteilung bitte der Homepage des Studiendekanats entnehmen) </a:t>
            </a: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Art der Prüfung: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MC-Prüfung (insgesamt 110 Fragen: 50 Fragen Neurologie, 40 Fragen Psychiatrie, 20 Fragen Psychosomatik) </a:t>
            </a: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Zulassungsvoraussetzungen für die Prüfung:</a:t>
            </a:r>
          </a:p>
          <a:p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Teilnahme am Blockpraktikum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Veranstaltungen des Leistungsnachweises:</a:t>
            </a:r>
          </a:p>
          <a:p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Vorlesung + Blockpraktikum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Empfohlene </a:t>
            </a:r>
            <a:r>
              <a:rPr lang="de-D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 (Neurologie):</a:t>
            </a:r>
            <a:endParaRPr lang="de-DE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Mattle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Mumenthaler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Kurzlehrbuch Neurologie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Thieme Verlag,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vollständig überarbeitete Auflage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Sitzer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Steinmetz: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Neurologie hoch2,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Urban und Fischer Verlag,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1. Auflage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Sitzer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, Steinmetz: Lehrbuch Neurologie, Urban und Fischer Verlag,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2. Auflage 2024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Hinweise: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Bei Nichtbestehen der Prüfung in einem Fach muss in diesem eine Nachprüfung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als mündliche Prüfung absolviert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werden. </a:t>
            </a:r>
            <a:r>
              <a:rPr lang="de-DE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genauen Termine zu Nachprüfungen und zur Klausureinsicht werden gesondert mitgeteilt. 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1475656" y="1052736"/>
            <a:ext cx="6360442" cy="4647426"/>
            <a:chOff x="1475656" y="1052736"/>
            <a:chExt cx="6360442" cy="4647426"/>
          </a:xfrm>
        </p:grpSpPr>
        <p:sp>
          <p:nvSpPr>
            <p:cNvPr id="2" name="Textfeld 1"/>
            <p:cNvSpPr txBox="1"/>
            <p:nvPr/>
          </p:nvSpPr>
          <p:spPr>
            <a:xfrm>
              <a:off x="1475656" y="1052736"/>
              <a:ext cx="6360442" cy="464742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AC004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b="1" dirty="0" smtClean="0">
                  <a:solidFill>
                    <a:srgbClr val="AC0040"/>
                  </a:solidFill>
                  <a:latin typeface="+mj-lt"/>
                  <a:cs typeface="Arial" panose="020B0604020202020204" pitchFamily="34" charset="0"/>
                </a:rPr>
                <a:t>Fragen?</a:t>
              </a:r>
            </a:p>
            <a:p>
              <a:pPr algn="ctr"/>
              <a:endParaRPr lang="de-DE" sz="2800" b="1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endPara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r>
                <a:rPr lang="de-DE" sz="2000" dirty="0" smtClean="0">
                  <a:solidFill>
                    <a:srgbClr val="AC0040"/>
                  </a:solidFill>
                  <a:latin typeface="+mj-lt"/>
                  <a:cs typeface="Arial" panose="020B0604020202020204" pitchFamily="34" charset="0"/>
                </a:rPr>
                <a:t>gerne auch:</a:t>
              </a:r>
            </a:p>
            <a:p>
              <a:pPr algn="ctr"/>
              <a:endParaRPr lang="de-DE" sz="2000" dirty="0" smtClean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  <a:p>
              <a:pPr algn="ctr"/>
              <a:r>
                <a:rPr lang="de-DE" sz="2000" dirty="0" smtClean="0">
                  <a:solidFill>
                    <a:srgbClr val="AC0040"/>
                  </a:solidFill>
                  <a:latin typeface="+mj-lt"/>
                  <a:cs typeface="Arial" panose="020B0604020202020204" pitchFamily="34" charset="0"/>
                </a:rPr>
                <a:t>matthias.wittstock@med.uni-rostock.de</a:t>
              </a:r>
            </a:p>
            <a:p>
              <a:pPr algn="ctr"/>
              <a:r>
                <a:rPr lang="de-DE" sz="2000" dirty="0" smtClean="0">
                  <a:solidFill>
                    <a:srgbClr val="AC0040"/>
                  </a:solidFill>
                  <a:latin typeface="+mj-lt"/>
                  <a:cs typeface="Arial" panose="020B0604020202020204" pitchFamily="34" charset="0"/>
                </a:rPr>
                <a:t>oder </a:t>
              </a:r>
            </a:p>
            <a:p>
              <a:pPr algn="ctr"/>
              <a:r>
                <a:rPr lang="de-DE" sz="2000" dirty="0" smtClean="0">
                  <a:solidFill>
                    <a:srgbClr val="AC0040"/>
                  </a:solidFill>
                  <a:latin typeface="+mj-lt"/>
                  <a:cs typeface="Arial" panose="020B0604020202020204" pitchFamily="34" charset="0"/>
                </a:rPr>
                <a:t>direktion.neurologie@med.uni-rostock.de</a:t>
              </a:r>
              <a:endParaRPr lang="de-DE" sz="2000" dirty="0">
                <a:solidFill>
                  <a:srgbClr val="AC0040"/>
                </a:solidFill>
                <a:latin typeface="+mj-lt"/>
                <a:cs typeface="Arial" panose="020B0604020202020204" pitchFamily="34" charset="0"/>
              </a:endParaRPr>
            </a:p>
          </p:txBody>
        </p:sp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864" y="1628800"/>
              <a:ext cx="2448272" cy="2448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92660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tandarddesign">
  <a:themeElements>
    <a:clrScheme name="1_Standarddesign 14">
      <a:dk1>
        <a:srgbClr val="000000"/>
      </a:dk1>
      <a:lt1>
        <a:srgbClr val="FFFFFF"/>
      </a:lt1>
      <a:dk2>
        <a:srgbClr val="006398"/>
      </a:dk2>
      <a:lt2>
        <a:srgbClr val="C0C0C0"/>
      </a:lt2>
      <a:accent1>
        <a:srgbClr val="004574"/>
      </a:accent1>
      <a:accent2>
        <a:srgbClr val="006398"/>
      </a:accent2>
      <a:accent3>
        <a:srgbClr val="FFFFFF"/>
      </a:accent3>
      <a:accent4>
        <a:srgbClr val="000000"/>
      </a:accent4>
      <a:accent5>
        <a:srgbClr val="AAB0BC"/>
      </a:accent5>
      <a:accent6>
        <a:srgbClr val="005989"/>
      </a:accent6>
      <a:hlink>
        <a:srgbClr val="009EE0"/>
      </a:hlink>
      <a:folHlink>
        <a:srgbClr val="6CA524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FFFFF"/>
        </a:lt1>
        <a:dk2>
          <a:srgbClr val="006398"/>
        </a:dk2>
        <a:lt2>
          <a:srgbClr val="C0C0C0"/>
        </a:lt2>
        <a:accent1>
          <a:srgbClr val="FFFFFF"/>
        </a:accent1>
        <a:accent2>
          <a:srgbClr val="6CA52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619520"/>
        </a:accent6>
        <a:hlink>
          <a:srgbClr val="004574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4">
        <a:dk1>
          <a:srgbClr val="000000"/>
        </a:dk1>
        <a:lt1>
          <a:srgbClr val="FFFFFF"/>
        </a:lt1>
        <a:dk2>
          <a:srgbClr val="006398"/>
        </a:dk2>
        <a:lt2>
          <a:srgbClr val="C0C0C0"/>
        </a:lt2>
        <a:accent1>
          <a:srgbClr val="004574"/>
        </a:accent1>
        <a:accent2>
          <a:srgbClr val="006398"/>
        </a:accent2>
        <a:accent3>
          <a:srgbClr val="FFFFFF"/>
        </a:accent3>
        <a:accent4>
          <a:srgbClr val="000000"/>
        </a:accent4>
        <a:accent5>
          <a:srgbClr val="AAB0BC"/>
        </a:accent5>
        <a:accent6>
          <a:srgbClr val="005989"/>
        </a:accent6>
        <a:hlink>
          <a:srgbClr val="009EE0"/>
        </a:hlink>
        <a:folHlink>
          <a:srgbClr val="6CA5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5">
        <a:dk1>
          <a:srgbClr val="000000"/>
        </a:dk1>
        <a:lt1>
          <a:srgbClr val="FFFFFF"/>
        </a:lt1>
        <a:dk2>
          <a:srgbClr val="00559F"/>
        </a:dk2>
        <a:lt2>
          <a:srgbClr val="C0C0C0"/>
        </a:lt2>
        <a:accent1>
          <a:srgbClr val="004574"/>
        </a:accent1>
        <a:accent2>
          <a:srgbClr val="00559F"/>
        </a:accent2>
        <a:accent3>
          <a:srgbClr val="FFFFFF"/>
        </a:accent3>
        <a:accent4>
          <a:srgbClr val="000000"/>
        </a:accent4>
        <a:accent5>
          <a:srgbClr val="AAB0BC"/>
        </a:accent5>
        <a:accent6>
          <a:srgbClr val="004C90"/>
        </a:accent6>
        <a:hlink>
          <a:srgbClr val="009EE0"/>
        </a:hlink>
        <a:folHlink>
          <a:srgbClr val="6CA5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Standarddesign 15">
      <a:dk1>
        <a:srgbClr val="000000"/>
      </a:dk1>
      <a:lt1>
        <a:srgbClr val="FFFFFF"/>
      </a:lt1>
      <a:dk2>
        <a:srgbClr val="00559F"/>
      </a:dk2>
      <a:lt2>
        <a:srgbClr val="C0C0C0"/>
      </a:lt2>
      <a:accent1>
        <a:srgbClr val="004574"/>
      </a:accent1>
      <a:accent2>
        <a:srgbClr val="00559F"/>
      </a:accent2>
      <a:accent3>
        <a:srgbClr val="FFFFFF"/>
      </a:accent3>
      <a:accent4>
        <a:srgbClr val="000000"/>
      </a:accent4>
      <a:accent5>
        <a:srgbClr val="AAB0BC"/>
      </a:accent5>
      <a:accent6>
        <a:srgbClr val="004C90"/>
      </a:accent6>
      <a:hlink>
        <a:srgbClr val="009EE0"/>
      </a:hlink>
      <a:folHlink>
        <a:srgbClr val="6CA52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6398"/>
        </a:dk2>
        <a:lt2>
          <a:srgbClr val="C0C0C0"/>
        </a:lt2>
        <a:accent1>
          <a:srgbClr val="FFFFFF"/>
        </a:accent1>
        <a:accent2>
          <a:srgbClr val="6CA52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619520"/>
        </a:accent6>
        <a:hlink>
          <a:srgbClr val="004574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6398"/>
        </a:dk2>
        <a:lt2>
          <a:srgbClr val="C0C0C0"/>
        </a:lt2>
        <a:accent1>
          <a:srgbClr val="004574"/>
        </a:accent1>
        <a:accent2>
          <a:srgbClr val="006398"/>
        </a:accent2>
        <a:accent3>
          <a:srgbClr val="FFFFFF"/>
        </a:accent3>
        <a:accent4>
          <a:srgbClr val="000000"/>
        </a:accent4>
        <a:accent5>
          <a:srgbClr val="AAB0BC"/>
        </a:accent5>
        <a:accent6>
          <a:srgbClr val="005989"/>
        </a:accent6>
        <a:hlink>
          <a:srgbClr val="009EE0"/>
        </a:hlink>
        <a:folHlink>
          <a:srgbClr val="6CA5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559F"/>
        </a:dk2>
        <a:lt2>
          <a:srgbClr val="C0C0C0"/>
        </a:lt2>
        <a:accent1>
          <a:srgbClr val="004574"/>
        </a:accent1>
        <a:accent2>
          <a:srgbClr val="00559F"/>
        </a:accent2>
        <a:accent3>
          <a:srgbClr val="FFFFFF"/>
        </a:accent3>
        <a:accent4>
          <a:srgbClr val="000000"/>
        </a:accent4>
        <a:accent5>
          <a:srgbClr val="AAB0BC"/>
        </a:accent5>
        <a:accent6>
          <a:srgbClr val="004C90"/>
        </a:accent6>
        <a:hlink>
          <a:srgbClr val="009EE0"/>
        </a:hlink>
        <a:folHlink>
          <a:srgbClr val="6CA5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linikum_Erlangen_Master1">
  <a:themeElements>
    <a:clrScheme name="Klinikum_Erlangen_Master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CC"/>
      </a:accent1>
      <a:accent2>
        <a:srgbClr val="00CC66"/>
      </a:accent2>
      <a:accent3>
        <a:srgbClr val="FFFFFF"/>
      </a:accent3>
      <a:accent4>
        <a:srgbClr val="000000"/>
      </a:accent4>
      <a:accent5>
        <a:srgbClr val="AACAE2"/>
      </a:accent5>
      <a:accent6>
        <a:srgbClr val="00B95C"/>
      </a:accent6>
      <a:hlink>
        <a:srgbClr val="333399"/>
      </a:hlink>
      <a:folHlink>
        <a:srgbClr val="B2B2B2"/>
      </a:folHlink>
    </a:clrScheme>
    <a:fontScheme name="Klinikum_Erlangen_Master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linikum_Erlangen_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CC"/>
        </a:accent1>
        <a:accent2>
          <a:srgbClr val="00CC66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5C"/>
        </a:accent6>
        <a:hlink>
          <a:srgbClr val="3333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enutzerdefiniertes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7E8083"/>
      </a:lt2>
      <a:accent1>
        <a:srgbClr val="AC0040"/>
      </a:accent1>
      <a:accent2>
        <a:srgbClr val="FF931D"/>
      </a:accent2>
      <a:accent3>
        <a:srgbClr val="FFFFFF"/>
      </a:accent3>
      <a:accent4>
        <a:srgbClr val="000000"/>
      </a:accent4>
      <a:accent5>
        <a:srgbClr val="D2AAAF"/>
      </a:accent5>
      <a:accent6>
        <a:srgbClr val="E78519"/>
      </a:accent6>
      <a:hlink>
        <a:srgbClr val="0071BB"/>
      </a:hlink>
      <a:folHlink>
        <a:srgbClr val="22B9CA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7_TUD_Master">
  <a:themeElements>
    <a:clrScheme name="TUD_Mast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D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UD_Mas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D_Mas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unimedizin_master_2011-1">
  <a:themeElements>
    <a:clrScheme name="">
      <a:dk1>
        <a:srgbClr val="585858"/>
      </a:dk1>
      <a:lt1>
        <a:srgbClr val="FFFFFF"/>
      </a:lt1>
      <a:dk2>
        <a:srgbClr val="AC0040"/>
      </a:dk2>
      <a:lt2>
        <a:srgbClr val="202020"/>
      </a:lt2>
      <a:accent1>
        <a:srgbClr val="EDEDED"/>
      </a:accent1>
      <a:accent2>
        <a:srgbClr val="414343"/>
      </a:accent2>
      <a:accent3>
        <a:srgbClr val="FFFFFF"/>
      </a:accent3>
      <a:accent4>
        <a:srgbClr val="4A4A4A"/>
      </a:accent4>
      <a:accent5>
        <a:srgbClr val="F4F4F4"/>
      </a:accent5>
      <a:accent6>
        <a:srgbClr val="3A3C3C"/>
      </a:accent6>
      <a:hlink>
        <a:srgbClr val="DBBABF"/>
      </a:hlink>
      <a:folHlink>
        <a:srgbClr val="A0A0A0"/>
      </a:folHlink>
    </a:clrScheme>
    <a:fontScheme name="Office-Desig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21</Pages>
  <Words>635</Words>
  <Application>Microsoft Office PowerPoint</Application>
  <PresentationFormat>Bildschirmpräsentation (4:3)</PresentationFormat>
  <Paragraphs>126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6</vt:i4>
      </vt:variant>
    </vt:vector>
  </HeadingPairs>
  <TitlesOfParts>
    <vt:vector size="19" baseType="lpstr">
      <vt:lpstr>ＭＳ Ｐゴシック</vt:lpstr>
      <vt:lpstr>ＭＳ Ｐゴシック</vt:lpstr>
      <vt:lpstr>Arial</vt:lpstr>
      <vt:lpstr>Calibri</vt:lpstr>
      <vt:lpstr>Times New Roman</vt:lpstr>
      <vt:lpstr>Verdana</vt:lpstr>
      <vt:lpstr>Wingdings</vt:lpstr>
      <vt:lpstr>1_Standarddesign</vt:lpstr>
      <vt:lpstr>2_Standarddesign</vt:lpstr>
      <vt:lpstr>Klinikum_Erlangen_Master1</vt:lpstr>
      <vt:lpstr>1_Benutzerdefiniertes Design</vt:lpstr>
      <vt:lpstr>17_TUD_Master</vt:lpstr>
      <vt:lpstr>unimedizin_master_2011-1</vt:lpstr>
      <vt:lpstr>Was ist Neurologie? Neurologische Untersuchung und Syndromologie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Experimentelle Therapie des Morbus Parkinson</dc:title>
  <dc:creator>Storch, Alexander</dc:creator>
  <cp:lastModifiedBy>Wittstock, Matthias</cp:lastModifiedBy>
  <cp:revision>554</cp:revision>
  <cp:lastPrinted>1998-11-30T12:56:35Z</cp:lastPrinted>
  <dcterms:created xsi:type="dcterms:W3CDTF">1996-10-21T20:52:20Z</dcterms:created>
  <dcterms:modified xsi:type="dcterms:W3CDTF">2025-08-21T09:55:08Z</dcterms:modified>
</cp:coreProperties>
</file>